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81" r:id="rId3"/>
    <p:sldId id="260" r:id="rId4"/>
    <p:sldId id="261" r:id="rId5"/>
    <p:sldId id="262" r:id="rId6"/>
    <p:sldId id="259" r:id="rId7"/>
    <p:sldId id="257" r:id="rId8"/>
    <p:sldId id="263" r:id="rId9"/>
    <p:sldId id="264" r:id="rId10"/>
    <p:sldId id="270" r:id="rId11"/>
    <p:sldId id="266" r:id="rId12"/>
    <p:sldId id="272" r:id="rId13"/>
    <p:sldId id="265" r:id="rId14"/>
    <p:sldId id="276" r:id="rId15"/>
    <p:sldId id="273" r:id="rId16"/>
    <p:sldId id="277" r:id="rId17"/>
    <p:sldId id="267" r:id="rId18"/>
    <p:sldId id="274" r:id="rId19"/>
    <p:sldId id="268" r:id="rId20"/>
    <p:sldId id="275" r:id="rId21"/>
    <p:sldId id="269" r:id="rId22"/>
    <p:sldId id="271" r:id="rId23"/>
    <p:sldId id="278" r:id="rId24"/>
    <p:sldId id="279" r:id="rId25"/>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782" autoAdjust="0"/>
    <p:restoredTop sz="94660"/>
  </p:normalViewPr>
  <p:slideViewPr>
    <p:cSldViewPr>
      <p:cViewPr>
        <p:scale>
          <a:sx n="55" d="100"/>
          <a:sy n="55" d="100"/>
        </p:scale>
        <p:origin x="-1560" y="-48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8 Başlık"/>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tr-TR" smtClean="0"/>
              <a:t>Asıl başlık stili için tıklatın</a:t>
            </a:r>
            <a:endParaRPr lang="en-US"/>
          </a:p>
        </p:txBody>
      </p:sp>
      <p:sp>
        <p:nvSpPr>
          <p:cNvPr id="17" name="16 Alt Başlık"/>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tr-TR" smtClean="0"/>
              <a:t>Asıl alt başlık stilini düzenlemek için tıklatın</a:t>
            </a:r>
            <a:endParaRPr lang="en-US"/>
          </a:p>
        </p:txBody>
      </p:sp>
      <p:sp>
        <p:nvSpPr>
          <p:cNvPr id="4" name="29 Veri Yer Tutucusu"/>
          <p:cNvSpPr>
            <a:spLocks noGrp="1"/>
          </p:cNvSpPr>
          <p:nvPr>
            <p:ph type="dt" sz="half" idx="10"/>
          </p:nvPr>
        </p:nvSpPr>
        <p:spPr/>
        <p:txBody>
          <a:bodyPr/>
          <a:lstStyle>
            <a:lvl1pPr>
              <a:defRPr/>
            </a:lvl1pPr>
          </a:lstStyle>
          <a:p>
            <a:pPr>
              <a:defRPr/>
            </a:pPr>
            <a:fld id="{1877358A-AB2D-411F-B782-B11601AF7E55}" type="datetimeFigureOut">
              <a:rPr lang="tr-TR"/>
              <a:pPr>
                <a:defRPr/>
              </a:pPr>
              <a:t>09.03.2016</a:t>
            </a:fld>
            <a:endParaRPr lang="tr-TR" dirty="0"/>
          </a:p>
        </p:txBody>
      </p:sp>
      <p:sp>
        <p:nvSpPr>
          <p:cNvPr id="5" name="18 Altbilgi Yer Tutucusu"/>
          <p:cNvSpPr>
            <a:spLocks noGrp="1"/>
          </p:cNvSpPr>
          <p:nvPr>
            <p:ph type="ftr" sz="quarter" idx="11"/>
          </p:nvPr>
        </p:nvSpPr>
        <p:spPr/>
        <p:txBody>
          <a:bodyPr/>
          <a:lstStyle>
            <a:lvl1pPr>
              <a:defRPr/>
            </a:lvl1pPr>
          </a:lstStyle>
          <a:p>
            <a:pPr>
              <a:defRPr/>
            </a:pPr>
            <a:endParaRPr lang="tr-TR"/>
          </a:p>
        </p:txBody>
      </p:sp>
      <p:sp>
        <p:nvSpPr>
          <p:cNvPr id="6" name="26 Slayt Numarası Yer Tutucusu"/>
          <p:cNvSpPr>
            <a:spLocks noGrp="1"/>
          </p:cNvSpPr>
          <p:nvPr>
            <p:ph type="sldNum" sz="quarter" idx="12"/>
          </p:nvPr>
        </p:nvSpPr>
        <p:spPr/>
        <p:txBody>
          <a:bodyPr/>
          <a:lstStyle>
            <a:lvl1pPr>
              <a:defRPr/>
            </a:lvl1pPr>
          </a:lstStyle>
          <a:p>
            <a:pPr>
              <a:defRPr/>
            </a:pPr>
            <a:fld id="{C7A4D533-7B6D-4359-B184-494DDC9575EC}" type="slidenum">
              <a:rPr lang="tr-TR"/>
              <a:pPr>
                <a:defRPr/>
              </a:pPr>
              <a:t>‹#›</a:t>
            </a:fld>
            <a:endParaRPr lang="tr-TR"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9 Veri Yer Tutucusu"/>
          <p:cNvSpPr>
            <a:spLocks noGrp="1"/>
          </p:cNvSpPr>
          <p:nvPr>
            <p:ph type="dt" sz="half" idx="10"/>
          </p:nvPr>
        </p:nvSpPr>
        <p:spPr/>
        <p:txBody>
          <a:bodyPr/>
          <a:lstStyle>
            <a:lvl1pPr>
              <a:defRPr/>
            </a:lvl1pPr>
          </a:lstStyle>
          <a:p>
            <a:pPr>
              <a:defRPr/>
            </a:pPr>
            <a:fld id="{9687914C-8AB9-4A50-8BA8-779A4DDE9A85}" type="datetimeFigureOut">
              <a:rPr lang="tr-TR"/>
              <a:pPr>
                <a:defRPr/>
              </a:pPr>
              <a:t>09.03.2016</a:t>
            </a:fld>
            <a:endParaRPr lang="tr-TR" dirty="0"/>
          </a:p>
        </p:txBody>
      </p:sp>
      <p:sp>
        <p:nvSpPr>
          <p:cNvPr id="5" name="21 Altbilgi Yer Tutucusu"/>
          <p:cNvSpPr>
            <a:spLocks noGrp="1"/>
          </p:cNvSpPr>
          <p:nvPr>
            <p:ph type="ftr" sz="quarter" idx="11"/>
          </p:nvPr>
        </p:nvSpPr>
        <p:spPr/>
        <p:txBody>
          <a:bodyPr/>
          <a:lstStyle>
            <a:lvl1pPr>
              <a:defRPr/>
            </a:lvl1pPr>
          </a:lstStyle>
          <a:p>
            <a:pPr>
              <a:defRPr/>
            </a:pPr>
            <a:endParaRPr lang="tr-TR"/>
          </a:p>
        </p:txBody>
      </p:sp>
      <p:sp>
        <p:nvSpPr>
          <p:cNvPr id="6" name="17 Slayt Numarası Yer Tutucusu"/>
          <p:cNvSpPr>
            <a:spLocks noGrp="1"/>
          </p:cNvSpPr>
          <p:nvPr>
            <p:ph type="sldNum" sz="quarter" idx="12"/>
          </p:nvPr>
        </p:nvSpPr>
        <p:spPr/>
        <p:txBody>
          <a:bodyPr/>
          <a:lstStyle>
            <a:lvl1pPr>
              <a:defRPr/>
            </a:lvl1pPr>
          </a:lstStyle>
          <a:p>
            <a:pPr>
              <a:defRPr/>
            </a:pPr>
            <a:fld id="{283793C2-0C16-412D-B682-44A7DE9866C9}" type="slidenum">
              <a:rPr lang="tr-TR"/>
              <a:pPr>
                <a:defRPr/>
              </a:pPr>
              <a:t>‹#›</a:t>
            </a:fld>
            <a:endParaRPr lang="tr-T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914401"/>
            <a:ext cx="2057400" cy="5211763"/>
          </a:xfrm>
        </p:spPr>
        <p:txBody>
          <a:bodyPr vert="eaVert"/>
          <a:lstStyle/>
          <a:p>
            <a:r>
              <a:rPr lang="tr-TR" smtClean="0"/>
              <a:t>Asıl başlık stili için tıklatın</a:t>
            </a:r>
            <a:endParaRPr lang="en-US"/>
          </a:p>
        </p:txBody>
      </p:sp>
      <p:sp>
        <p:nvSpPr>
          <p:cNvPr id="3" name="2 Dikey Metin Yer Tutucusu"/>
          <p:cNvSpPr>
            <a:spLocks noGrp="1"/>
          </p:cNvSpPr>
          <p:nvPr>
            <p:ph type="body" orient="vert" idx="1"/>
          </p:nvPr>
        </p:nvSpPr>
        <p:spPr>
          <a:xfrm>
            <a:off x="457200" y="914401"/>
            <a:ext cx="6019800" cy="5211763"/>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9 Veri Yer Tutucusu"/>
          <p:cNvSpPr>
            <a:spLocks noGrp="1"/>
          </p:cNvSpPr>
          <p:nvPr>
            <p:ph type="dt" sz="half" idx="10"/>
          </p:nvPr>
        </p:nvSpPr>
        <p:spPr/>
        <p:txBody>
          <a:bodyPr/>
          <a:lstStyle>
            <a:lvl1pPr>
              <a:defRPr/>
            </a:lvl1pPr>
          </a:lstStyle>
          <a:p>
            <a:pPr>
              <a:defRPr/>
            </a:pPr>
            <a:fld id="{43D6413E-9D2C-4A63-9072-3F2A3FEB59ED}" type="datetimeFigureOut">
              <a:rPr lang="tr-TR"/>
              <a:pPr>
                <a:defRPr/>
              </a:pPr>
              <a:t>09.03.2016</a:t>
            </a:fld>
            <a:endParaRPr lang="tr-TR" dirty="0"/>
          </a:p>
        </p:txBody>
      </p:sp>
      <p:sp>
        <p:nvSpPr>
          <p:cNvPr id="5" name="21 Altbilgi Yer Tutucusu"/>
          <p:cNvSpPr>
            <a:spLocks noGrp="1"/>
          </p:cNvSpPr>
          <p:nvPr>
            <p:ph type="ftr" sz="quarter" idx="11"/>
          </p:nvPr>
        </p:nvSpPr>
        <p:spPr/>
        <p:txBody>
          <a:bodyPr/>
          <a:lstStyle>
            <a:lvl1pPr>
              <a:defRPr/>
            </a:lvl1pPr>
          </a:lstStyle>
          <a:p>
            <a:pPr>
              <a:defRPr/>
            </a:pPr>
            <a:endParaRPr lang="tr-TR"/>
          </a:p>
        </p:txBody>
      </p:sp>
      <p:sp>
        <p:nvSpPr>
          <p:cNvPr id="6" name="17 Slayt Numarası Yer Tutucusu"/>
          <p:cNvSpPr>
            <a:spLocks noGrp="1"/>
          </p:cNvSpPr>
          <p:nvPr>
            <p:ph type="sldNum" sz="quarter" idx="12"/>
          </p:nvPr>
        </p:nvSpPr>
        <p:spPr/>
        <p:txBody>
          <a:bodyPr/>
          <a:lstStyle>
            <a:lvl1pPr>
              <a:defRPr/>
            </a:lvl1pPr>
          </a:lstStyle>
          <a:p>
            <a:pPr>
              <a:defRPr/>
            </a:pPr>
            <a:fld id="{3A9896DC-20C0-4D15-A9D0-0169AE59106A}" type="slidenum">
              <a:rPr lang="tr-TR"/>
              <a:pPr>
                <a:defRPr/>
              </a:pPr>
              <a:t>‹#›</a:t>
            </a:fld>
            <a:endParaRPr lang="tr-T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9 Veri Yer Tutucusu"/>
          <p:cNvSpPr>
            <a:spLocks noGrp="1"/>
          </p:cNvSpPr>
          <p:nvPr>
            <p:ph type="dt" sz="half" idx="10"/>
          </p:nvPr>
        </p:nvSpPr>
        <p:spPr/>
        <p:txBody>
          <a:bodyPr/>
          <a:lstStyle>
            <a:lvl1pPr>
              <a:defRPr/>
            </a:lvl1pPr>
          </a:lstStyle>
          <a:p>
            <a:pPr>
              <a:defRPr/>
            </a:pPr>
            <a:fld id="{7C8DAD3A-7EED-4DA2-879F-DEAC9EF45912}" type="datetimeFigureOut">
              <a:rPr lang="tr-TR"/>
              <a:pPr>
                <a:defRPr/>
              </a:pPr>
              <a:t>09.03.2016</a:t>
            </a:fld>
            <a:endParaRPr lang="tr-TR" dirty="0"/>
          </a:p>
        </p:txBody>
      </p:sp>
      <p:sp>
        <p:nvSpPr>
          <p:cNvPr id="5" name="21 Altbilgi Yer Tutucusu"/>
          <p:cNvSpPr>
            <a:spLocks noGrp="1"/>
          </p:cNvSpPr>
          <p:nvPr>
            <p:ph type="ftr" sz="quarter" idx="11"/>
          </p:nvPr>
        </p:nvSpPr>
        <p:spPr/>
        <p:txBody>
          <a:bodyPr/>
          <a:lstStyle>
            <a:lvl1pPr>
              <a:defRPr/>
            </a:lvl1pPr>
          </a:lstStyle>
          <a:p>
            <a:pPr>
              <a:defRPr/>
            </a:pPr>
            <a:endParaRPr lang="tr-TR"/>
          </a:p>
        </p:txBody>
      </p:sp>
      <p:sp>
        <p:nvSpPr>
          <p:cNvPr id="6" name="17 Slayt Numarası Yer Tutucusu"/>
          <p:cNvSpPr>
            <a:spLocks noGrp="1"/>
          </p:cNvSpPr>
          <p:nvPr>
            <p:ph type="sldNum" sz="quarter" idx="12"/>
          </p:nvPr>
        </p:nvSpPr>
        <p:spPr/>
        <p:txBody>
          <a:bodyPr/>
          <a:lstStyle>
            <a:lvl1pPr>
              <a:defRPr/>
            </a:lvl1pPr>
          </a:lstStyle>
          <a:p>
            <a:pPr>
              <a:defRPr/>
            </a:pPr>
            <a:fld id="{32166926-BB76-416D-BC32-494E7AE2B14D}" type="slidenum">
              <a:rPr lang="tr-TR"/>
              <a:pPr>
                <a:defRPr/>
              </a:pPr>
              <a:t>‹#›</a:t>
            </a:fld>
            <a:endParaRPr lang="tr-T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tr-TR" smtClean="0"/>
              <a:t>Asıl başlık stili için tıklatın</a:t>
            </a:r>
            <a:endParaRPr lang="en-US"/>
          </a:p>
        </p:txBody>
      </p:sp>
      <p:sp>
        <p:nvSpPr>
          <p:cNvPr id="3" name="2 Metin Yer Tutucusu"/>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fld id="{70161907-D4DC-4932-B365-D509A069E043}" type="datetimeFigureOut">
              <a:rPr lang="tr-TR"/>
              <a:pPr>
                <a:defRPr/>
              </a:pPr>
              <a:t>09.03.2016</a:t>
            </a:fld>
            <a:endParaRPr lang="tr-TR" dirty="0"/>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5D68BC32-203D-4337-8C94-CD7F56A2BF5A}" type="slidenum">
              <a:rPr lang="tr-TR"/>
              <a:pPr>
                <a:defRPr/>
              </a:pPr>
              <a:t>‹#›</a:t>
            </a:fld>
            <a:endParaRPr lang="tr-TR"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a:lstStyle/>
          <a:p>
            <a:r>
              <a:rPr lang="tr-TR" smtClean="0"/>
              <a:t>Asıl başlık stili için tıklatın</a:t>
            </a:r>
            <a:endParaRPr lang="en-US"/>
          </a:p>
        </p:txBody>
      </p:sp>
      <p:sp>
        <p:nvSpPr>
          <p:cNvPr id="3" name="2 İçerik Yer Tutucusu"/>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İçerik Yer Tutucusu"/>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9 Veri Yer Tutucusu"/>
          <p:cNvSpPr>
            <a:spLocks noGrp="1"/>
          </p:cNvSpPr>
          <p:nvPr>
            <p:ph type="dt" sz="half" idx="10"/>
          </p:nvPr>
        </p:nvSpPr>
        <p:spPr/>
        <p:txBody>
          <a:bodyPr/>
          <a:lstStyle>
            <a:lvl1pPr>
              <a:defRPr/>
            </a:lvl1pPr>
          </a:lstStyle>
          <a:p>
            <a:pPr>
              <a:defRPr/>
            </a:pPr>
            <a:fld id="{4B0B73B2-5DDF-42F2-B79D-B185279EC939}" type="datetimeFigureOut">
              <a:rPr lang="tr-TR"/>
              <a:pPr>
                <a:defRPr/>
              </a:pPr>
              <a:t>09.03.2016</a:t>
            </a:fld>
            <a:endParaRPr lang="tr-TR" dirty="0"/>
          </a:p>
        </p:txBody>
      </p:sp>
      <p:sp>
        <p:nvSpPr>
          <p:cNvPr id="6" name="21 Altbilgi Yer Tutucusu"/>
          <p:cNvSpPr>
            <a:spLocks noGrp="1"/>
          </p:cNvSpPr>
          <p:nvPr>
            <p:ph type="ftr" sz="quarter" idx="11"/>
          </p:nvPr>
        </p:nvSpPr>
        <p:spPr/>
        <p:txBody>
          <a:bodyPr/>
          <a:lstStyle>
            <a:lvl1pPr>
              <a:defRPr/>
            </a:lvl1pPr>
          </a:lstStyle>
          <a:p>
            <a:pPr>
              <a:defRPr/>
            </a:pPr>
            <a:endParaRPr lang="tr-TR"/>
          </a:p>
        </p:txBody>
      </p:sp>
      <p:sp>
        <p:nvSpPr>
          <p:cNvPr id="7" name="17 Slayt Numarası Yer Tutucusu"/>
          <p:cNvSpPr>
            <a:spLocks noGrp="1"/>
          </p:cNvSpPr>
          <p:nvPr>
            <p:ph type="sldNum" sz="quarter" idx="12"/>
          </p:nvPr>
        </p:nvSpPr>
        <p:spPr/>
        <p:txBody>
          <a:bodyPr/>
          <a:lstStyle>
            <a:lvl1pPr>
              <a:defRPr/>
            </a:lvl1pPr>
          </a:lstStyle>
          <a:p>
            <a:pPr>
              <a:defRPr/>
            </a:pPr>
            <a:fld id="{B9B1FB00-9717-49E8-B22F-ABFAACE9BDF9}" type="slidenum">
              <a:rPr lang="tr-TR"/>
              <a:pPr>
                <a:defRPr/>
              </a:pPr>
              <a:t>‹#›</a:t>
            </a:fld>
            <a:endParaRPr lang="tr-T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a:lstStyle>
            <a:lvl1pPr>
              <a:defRPr/>
            </a:lvl1pPr>
          </a:lstStyle>
          <a:p>
            <a:r>
              <a:rPr lang="tr-TR" smtClean="0"/>
              <a:t>Asıl başlık stili için tıklatın</a:t>
            </a:r>
            <a:endParaRPr lang="en-US"/>
          </a:p>
        </p:txBody>
      </p:sp>
      <p:sp>
        <p:nvSpPr>
          <p:cNvPr id="3" name="2 Metin Yer Tutucusu"/>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tr-TR" smtClean="0"/>
              <a:t>Asıl metin stillerini düzenlemek için tıklatın</a:t>
            </a:r>
          </a:p>
        </p:txBody>
      </p:sp>
      <p:sp>
        <p:nvSpPr>
          <p:cNvPr id="4" name="3 Metin Yer Tutucusu"/>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tr-TR" smtClean="0"/>
              <a:t>Asıl metin stillerini düzenlemek için tıklatın</a:t>
            </a:r>
          </a:p>
        </p:txBody>
      </p:sp>
      <p:sp>
        <p:nvSpPr>
          <p:cNvPr id="5" name="4 İçerik Yer Tutucusu"/>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6" name="5 İçerik Yer Tutucusu"/>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9 Veri Yer Tutucusu"/>
          <p:cNvSpPr>
            <a:spLocks noGrp="1"/>
          </p:cNvSpPr>
          <p:nvPr>
            <p:ph type="dt" sz="half" idx="10"/>
          </p:nvPr>
        </p:nvSpPr>
        <p:spPr/>
        <p:txBody>
          <a:bodyPr/>
          <a:lstStyle>
            <a:lvl1pPr>
              <a:defRPr/>
            </a:lvl1pPr>
          </a:lstStyle>
          <a:p>
            <a:pPr>
              <a:defRPr/>
            </a:pPr>
            <a:fld id="{4D461AE6-DCC9-40DD-A8E8-EA4EF292F144}" type="datetimeFigureOut">
              <a:rPr lang="tr-TR"/>
              <a:pPr>
                <a:defRPr/>
              </a:pPr>
              <a:t>09.03.2016</a:t>
            </a:fld>
            <a:endParaRPr lang="tr-TR" dirty="0"/>
          </a:p>
        </p:txBody>
      </p:sp>
      <p:sp>
        <p:nvSpPr>
          <p:cNvPr id="8" name="21 Altbilgi Yer Tutucusu"/>
          <p:cNvSpPr>
            <a:spLocks noGrp="1"/>
          </p:cNvSpPr>
          <p:nvPr>
            <p:ph type="ftr" sz="quarter" idx="11"/>
          </p:nvPr>
        </p:nvSpPr>
        <p:spPr/>
        <p:txBody>
          <a:bodyPr/>
          <a:lstStyle>
            <a:lvl1pPr>
              <a:defRPr/>
            </a:lvl1pPr>
          </a:lstStyle>
          <a:p>
            <a:pPr>
              <a:defRPr/>
            </a:pPr>
            <a:endParaRPr lang="tr-TR"/>
          </a:p>
        </p:txBody>
      </p:sp>
      <p:sp>
        <p:nvSpPr>
          <p:cNvPr id="9" name="17 Slayt Numarası Yer Tutucusu"/>
          <p:cNvSpPr>
            <a:spLocks noGrp="1"/>
          </p:cNvSpPr>
          <p:nvPr>
            <p:ph type="sldNum" sz="quarter" idx="12"/>
          </p:nvPr>
        </p:nvSpPr>
        <p:spPr/>
        <p:txBody>
          <a:bodyPr/>
          <a:lstStyle>
            <a:lvl1pPr>
              <a:defRPr/>
            </a:lvl1pPr>
          </a:lstStyle>
          <a:p>
            <a:pPr>
              <a:defRPr/>
            </a:pPr>
            <a:fld id="{C97A0A2D-AFAD-4801-9ABC-09B22BE6552D}" type="slidenum">
              <a:rPr lang="tr-TR"/>
              <a:pPr>
                <a:defRPr/>
              </a:pPr>
              <a:t>‹#›</a:t>
            </a:fld>
            <a:endParaRPr lang="tr-T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tr-TR" smtClean="0"/>
              <a:t>Asıl başlık stili için tıklatın</a:t>
            </a:r>
            <a:endParaRPr lang="en-US"/>
          </a:p>
        </p:txBody>
      </p:sp>
      <p:sp>
        <p:nvSpPr>
          <p:cNvPr id="3" name="9 Veri Yer Tutucusu"/>
          <p:cNvSpPr>
            <a:spLocks noGrp="1"/>
          </p:cNvSpPr>
          <p:nvPr>
            <p:ph type="dt" sz="half" idx="10"/>
          </p:nvPr>
        </p:nvSpPr>
        <p:spPr/>
        <p:txBody>
          <a:bodyPr/>
          <a:lstStyle>
            <a:lvl1pPr>
              <a:defRPr/>
            </a:lvl1pPr>
          </a:lstStyle>
          <a:p>
            <a:pPr>
              <a:defRPr/>
            </a:pPr>
            <a:fld id="{6557F135-304E-430E-84B8-D88A331C9AB0}" type="datetimeFigureOut">
              <a:rPr lang="tr-TR"/>
              <a:pPr>
                <a:defRPr/>
              </a:pPr>
              <a:t>09.03.2016</a:t>
            </a:fld>
            <a:endParaRPr lang="tr-TR" dirty="0"/>
          </a:p>
        </p:txBody>
      </p:sp>
      <p:sp>
        <p:nvSpPr>
          <p:cNvPr id="4" name="21 Altbilgi Yer Tutucusu"/>
          <p:cNvSpPr>
            <a:spLocks noGrp="1"/>
          </p:cNvSpPr>
          <p:nvPr>
            <p:ph type="ftr" sz="quarter" idx="11"/>
          </p:nvPr>
        </p:nvSpPr>
        <p:spPr/>
        <p:txBody>
          <a:bodyPr/>
          <a:lstStyle>
            <a:lvl1pPr>
              <a:defRPr/>
            </a:lvl1pPr>
          </a:lstStyle>
          <a:p>
            <a:pPr>
              <a:defRPr/>
            </a:pPr>
            <a:endParaRPr lang="tr-TR"/>
          </a:p>
        </p:txBody>
      </p:sp>
      <p:sp>
        <p:nvSpPr>
          <p:cNvPr id="5" name="17 Slayt Numarası Yer Tutucusu"/>
          <p:cNvSpPr>
            <a:spLocks noGrp="1"/>
          </p:cNvSpPr>
          <p:nvPr>
            <p:ph type="sldNum" sz="quarter" idx="12"/>
          </p:nvPr>
        </p:nvSpPr>
        <p:spPr/>
        <p:txBody>
          <a:bodyPr/>
          <a:lstStyle>
            <a:lvl1pPr>
              <a:defRPr/>
            </a:lvl1pPr>
          </a:lstStyle>
          <a:p>
            <a:pPr>
              <a:defRPr/>
            </a:pPr>
            <a:fld id="{FC2FCDCD-ACEC-4EA8-B3C0-F7AE723CAE15}" type="slidenum">
              <a:rPr lang="tr-TR"/>
              <a:pPr>
                <a:defRPr/>
              </a:pPr>
              <a:t>‹#›</a:t>
            </a:fld>
            <a:endParaRPr lang="tr-T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9 Veri Yer Tutucusu"/>
          <p:cNvSpPr>
            <a:spLocks noGrp="1"/>
          </p:cNvSpPr>
          <p:nvPr>
            <p:ph type="dt" sz="half" idx="10"/>
          </p:nvPr>
        </p:nvSpPr>
        <p:spPr/>
        <p:txBody>
          <a:bodyPr/>
          <a:lstStyle>
            <a:lvl1pPr>
              <a:defRPr/>
            </a:lvl1pPr>
          </a:lstStyle>
          <a:p>
            <a:pPr>
              <a:defRPr/>
            </a:pPr>
            <a:fld id="{2DCE186F-379B-495E-9011-822AF51B1798}" type="datetimeFigureOut">
              <a:rPr lang="tr-TR"/>
              <a:pPr>
                <a:defRPr/>
              </a:pPr>
              <a:t>09.03.2016</a:t>
            </a:fld>
            <a:endParaRPr lang="tr-TR" dirty="0"/>
          </a:p>
        </p:txBody>
      </p:sp>
      <p:sp>
        <p:nvSpPr>
          <p:cNvPr id="3" name="21 Altbilgi Yer Tutucusu"/>
          <p:cNvSpPr>
            <a:spLocks noGrp="1"/>
          </p:cNvSpPr>
          <p:nvPr>
            <p:ph type="ftr" sz="quarter" idx="11"/>
          </p:nvPr>
        </p:nvSpPr>
        <p:spPr/>
        <p:txBody>
          <a:bodyPr/>
          <a:lstStyle>
            <a:lvl1pPr>
              <a:defRPr/>
            </a:lvl1pPr>
          </a:lstStyle>
          <a:p>
            <a:pPr>
              <a:defRPr/>
            </a:pPr>
            <a:endParaRPr lang="tr-TR"/>
          </a:p>
        </p:txBody>
      </p:sp>
      <p:sp>
        <p:nvSpPr>
          <p:cNvPr id="4" name="17 Slayt Numarası Yer Tutucusu"/>
          <p:cNvSpPr>
            <a:spLocks noGrp="1"/>
          </p:cNvSpPr>
          <p:nvPr>
            <p:ph type="sldNum" sz="quarter" idx="12"/>
          </p:nvPr>
        </p:nvSpPr>
        <p:spPr/>
        <p:txBody>
          <a:bodyPr/>
          <a:lstStyle>
            <a:lvl1pPr>
              <a:defRPr/>
            </a:lvl1pPr>
          </a:lstStyle>
          <a:p>
            <a:pPr>
              <a:defRPr/>
            </a:pPr>
            <a:fld id="{86DF5F41-E8B2-4FBA-99C1-80631724632C}" type="slidenum">
              <a:rPr lang="tr-TR"/>
              <a:pPr>
                <a:defRPr/>
              </a:pPr>
              <a:t>‹#›</a:t>
            </a:fld>
            <a:endParaRPr lang="tr-T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tr-TR" smtClean="0"/>
              <a:t>Asıl başlık stili için tıklatın</a:t>
            </a:r>
            <a:endParaRPr lang="en-US"/>
          </a:p>
        </p:txBody>
      </p:sp>
      <p:sp>
        <p:nvSpPr>
          <p:cNvPr id="3" name="2 Metin Yer Tutucusu"/>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tr-TR" smtClean="0"/>
              <a:t>Asıl metin stillerini düzenlemek için tıklatın</a:t>
            </a:r>
          </a:p>
        </p:txBody>
      </p:sp>
      <p:sp>
        <p:nvSpPr>
          <p:cNvPr id="4" name="3 İçerik Yer Tutucusu"/>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9 Veri Yer Tutucusu"/>
          <p:cNvSpPr>
            <a:spLocks noGrp="1"/>
          </p:cNvSpPr>
          <p:nvPr>
            <p:ph type="dt" sz="half" idx="10"/>
          </p:nvPr>
        </p:nvSpPr>
        <p:spPr/>
        <p:txBody>
          <a:bodyPr/>
          <a:lstStyle>
            <a:lvl1pPr>
              <a:defRPr/>
            </a:lvl1pPr>
          </a:lstStyle>
          <a:p>
            <a:pPr>
              <a:defRPr/>
            </a:pPr>
            <a:fld id="{E10D2BB4-8996-4A75-8F06-8DB61048D448}" type="datetimeFigureOut">
              <a:rPr lang="tr-TR"/>
              <a:pPr>
                <a:defRPr/>
              </a:pPr>
              <a:t>09.03.2016</a:t>
            </a:fld>
            <a:endParaRPr lang="tr-TR" dirty="0"/>
          </a:p>
        </p:txBody>
      </p:sp>
      <p:sp>
        <p:nvSpPr>
          <p:cNvPr id="6" name="21 Altbilgi Yer Tutucusu"/>
          <p:cNvSpPr>
            <a:spLocks noGrp="1"/>
          </p:cNvSpPr>
          <p:nvPr>
            <p:ph type="ftr" sz="quarter" idx="11"/>
          </p:nvPr>
        </p:nvSpPr>
        <p:spPr/>
        <p:txBody>
          <a:bodyPr/>
          <a:lstStyle>
            <a:lvl1pPr>
              <a:defRPr/>
            </a:lvl1pPr>
          </a:lstStyle>
          <a:p>
            <a:pPr>
              <a:defRPr/>
            </a:pPr>
            <a:endParaRPr lang="tr-TR"/>
          </a:p>
        </p:txBody>
      </p:sp>
      <p:sp>
        <p:nvSpPr>
          <p:cNvPr id="7" name="17 Slayt Numarası Yer Tutucusu"/>
          <p:cNvSpPr>
            <a:spLocks noGrp="1"/>
          </p:cNvSpPr>
          <p:nvPr>
            <p:ph type="sldNum" sz="quarter" idx="12"/>
          </p:nvPr>
        </p:nvSpPr>
        <p:spPr/>
        <p:txBody>
          <a:bodyPr/>
          <a:lstStyle>
            <a:lvl1pPr>
              <a:defRPr/>
            </a:lvl1pPr>
          </a:lstStyle>
          <a:p>
            <a:pPr>
              <a:defRPr/>
            </a:pPr>
            <a:fld id="{F8581061-EC93-4D70-A6CA-D712412B9EDC}" type="slidenum">
              <a:rPr lang="tr-TR"/>
              <a:pPr>
                <a:defRPr/>
              </a:pPr>
              <a:t>‹#›</a:t>
            </a:fld>
            <a:endParaRPr lang="tr-T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5" name="8 Tek Köşesi Kesik ve Yuvarlatılmış Dikdörtgen"/>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11 Dik Üçgen"/>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9 Serbest Form"/>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8" name="10 Serbest Form"/>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2" name="1 Başlık"/>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tr-TR" smtClean="0"/>
              <a:t>Asıl başlık stili için tıklatın</a:t>
            </a:r>
            <a:endParaRPr lang="en-US"/>
          </a:p>
        </p:txBody>
      </p:sp>
      <p:sp>
        <p:nvSpPr>
          <p:cNvPr id="4" name="3 Metin Yer Tutucusu"/>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tr-TR" smtClean="0"/>
              <a:t>Asıl metin stillerini düzenlemek için tıklatın</a:t>
            </a:r>
          </a:p>
        </p:txBody>
      </p:sp>
      <p:sp>
        <p:nvSpPr>
          <p:cNvPr id="3" name="2 Resim Yer Tutucusu"/>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tr-TR" noProof="0" dirty="0" smtClean="0"/>
              <a:t>Resim eklemek için simgeyi tıklatın</a:t>
            </a:r>
            <a:endParaRPr lang="en-US" noProof="0" dirty="0"/>
          </a:p>
        </p:txBody>
      </p:sp>
      <p:sp>
        <p:nvSpPr>
          <p:cNvPr id="9" name="4 Veri Yer Tutucusu"/>
          <p:cNvSpPr>
            <a:spLocks noGrp="1"/>
          </p:cNvSpPr>
          <p:nvPr>
            <p:ph type="dt" sz="half" idx="10"/>
          </p:nvPr>
        </p:nvSpPr>
        <p:spPr/>
        <p:txBody>
          <a:bodyPr/>
          <a:lstStyle>
            <a:lvl1pPr>
              <a:defRPr/>
            </a:lvl1pPr>
          </a:lstStyle>
          <a:p>
            <a:pPr>
              <a:defRPr/>
            </a:pPr>
            <a:fld id="{BC27808C-54BB-4C86-81FD-C5C7F0F5CBA6}" type="datetimeFigureOut">
              <a:rPr lang="tr-TR"/>
              <a:pPr>
                <a:defRPr/>
              </a:pPr>
              <a:t>09.03.2016</a:t>
            </a:fld>
            <a:endParaRPr lang="tr-TR" dirty="0"/>
          </a:p>
        </p:txBody>
      </p:sp>
      <p:sp>
        <p:nvSpPr>
          <p:cNvPr id="10" name="5 Altbilgi Yer Tutucusu"/>
          <p:cNvSpPr>
            <a:spLocks noGrp="1"/>
          </p:cNvSpPr>
          <p:nvPr>
            <p:ph type="ftr" sz="quarter" idx="11"/>
          </p:nvPr>
        </p:nvSpPr>
        <p:spPr/>
        <p:txBody>
          <a:bodyPr/>
          <a:lstStyle>
            <a:lvl1pPr>
              <a:defRPr/>
            </a:lvl1pPr>
          </a:lstStyle>
          <a:p>
            <a:pPr>
              <a:defRPr/>
            </a:pPr>
            <a:endParaRPr lang="tr-TR"/>
          </a:p>
        </p:txBody>
      </p:sp>
      <p:sp>
        <p:nvSpPr>
          <p:cNvPr id="11" name="6 Slayt Numarası Yer Tutucusu"/>
          <p:cNvSpPr>
            <a:spLocks noGrp="1"/>
          </p:cNvSpPr>
          <p:nvPr>
            <p:ph type="sldNum" sz="quarter" idx="12"/>
          </p:nvPr>
        </p:nvSpPr>
        <p:spPr>
          <a:xfrm>
            <a:off x="8077200" y="6356350"/>
            <a:ext cx="609600" cy="365125"/>
          </a:xfrm>
        </p:spPr>
        <p:txBody>
          <a:bodyPr/>
          <a:lstStyle>
            <a:lvl1pPr>
              <a:defRPr/>
            </a:lvl1pPr>
          </a:lstStyle>
          <a:p>
            <a:pPr>
              <a:defRPr/>
            </a:pPr>
            <a:fld id="{06B94506-A189-4B9C-8785-FA44BE8D78BB}" type="slidenum">
              <a:rPr lang="tr-TR"/>
              <a:pPr>
                <a:defRPr/>
              </a:pPr>
              <a:t>‹#›</a:t>
            </a:fld>
            <a:endParaRPr lang="tr-T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Serbest Form"/>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8" name="7 Serbest Form"/>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1028" name="8 Başlık Yer Tutucusu"/>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tr-TR" smtClean="0"/>
              <a:t>Asıl başlık stili için tıklatın</a:t>
            </a:r>
            <a:endParaRPr lang="en-US" smtClean="0"/>
          </a:p>
        </p:txBody>
      </p:sp>
      <p:sp>
        <p:nvSpPr>
          <p:cNvPr id="1029" name="29 Metin Yer Tutucusu"/>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smtClean="0"/>
          </a:p>
        </p:txBody>
      </p:sp>
      <p:sp>
        <p:nvSpPr>
          <p:cNvPr id="10" name="9 Veri Yer Tutucusu"/>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smtClean="0">
                <a:solidFill>
                  <a:schemeClr val="tx2">
                    <a:shade val="90000"/>
                  </a:schemeClr>
                </a:solidFill>
                <a:latin typeface="+mn-lt"/>
                <a:cs typeface="+mn-cs"/>
              </a:defRPr>
            </a:lvl1pPr>
          </a:lstStyle>
          <a:p>
            <a:pPr>
              <a:defRPr/>
            </a:pPr>
            <a:fld id="{077A390F-3E43-44C4-8722-52601EB82CD4}" type="datetimeFigureOut">
              <a:rPr lang="tr-TR"/>
              <a:pPr>
                <a:defRPr/>
              </a:pPr>
              <a:t>09.03.2016</a:t>
            </a:fld>
            <a:endParaRPr lang="tr-TR" dirty="0"/>
          </a:p>
        </p:txBody>
      </p:sp>
      <p:sp>
        <p:nvSpPr>
          <p:cNvPr id="22" name="21 Altbilgi Yer Tutucusu"/>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dirty="0">
                <a:solidFill>
                  <a:schemeClr val="tx2">
                    <a:shade val="90000"/>
                  </a:schemeClr>
                </a:solidFill>
                <a:latin typeface="+mn-lt"/>
                <a:cs typeface="+mn-cs"/>
              </a:defRPr>
            </a:lvl1pPr>
          </a:lstStyle>
          <a:p>
            <a:pPr>
              <a:defRPr/>
            </a:pPr>
            <a:endParaRPr lang="tr-TR"/>
          </a:p>
        </p:txBody>
      </p:sp>
      <p:sp>
        <p:nvSpPr>
          <p:cNvPr id="18" name="17 Slayt Numarası Yer Tutucusu"/>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smtClean="0">
                <a:solidFill>
                  <a:schemeClr val="tx2">
                    <a:shade val="90000"/>
                  </a:schemeClr>
                </a:solidFill>
                <a:latin typeface="+mn-lt"/>
                <a:cs typeface="+mn-cs"/>
              </a:defRPr>
            </a:lvl1pPr>
          </a:lstStyle>
          <a:p>
            <a:pPr>
              <a:defRPr/>
            </a:pPr>
            <a:fld id="{4DAA2D45-97D8-4AFC-ABBC-8B2F63A0C8B4}" type="slidenum">
              <a:rPr lang="tr-TR"/>
              <a:pPr>
                <a:defRPr/>
              </a:pPr>
              <a:t>‹#›</a:t>
            </a:fld>
            <a:endParaRPr lang="tr-TR" dirty="0"/>
          </a:p>
        </p:txBody>
      </p:sp>
      <p:grpSp>
        <p:nvGrpSpPr>
          <p:cNvPr id="1033" name="1 Grup"/>
          <p:cNvGrpSpPr>
            <a:grpSpLocks/>
          </p:cNvGrpSpPr>
          <p:nvPr/>
        </p:nvGrpSpPr>
        <p:grpSpPr bwMode="auto">
          <a:xfrm>
            <a:off x="-19050" y="203200"/>
            <a:ext cx="9180513" cy="647700"/>
            <a:chOff x="-19045" y="216550"/>
            <a:chExt cx="9180548" cy="649224"/>
          </a:xfrm>
        </p:grpSpPr>
        <p:sp>
          <p:nvSpPr>
            <p:cNvPr id="12" name="11 Serbest Form"/>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13" name="12 Serbest Form"/>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grpSp>
    </p:spTree>
  </p:cSld>
  <p:clrMap bg1="lt1" tx1="dk1" bg2="lt2" tx2="dk2" accent1="accent1" accent2="accent2" accent3="accent3" accent4="accent4" accent5="accent5" accent6="accent6" hlink="hlink" folHlink="folHlink"/>
  <p:sldLayoutIdLst>
    <p:sldLayoutId id="2147483684" r:id="rId1"/>
    <p:sldLayoutId id="2147483683" r:id="rId2"/>
    <p:sldLayoutId id="2147483685" r:id="rId3"/>
    <p:sldLayoutId id="2147483682" r:id="rId4"/>
    <p:sldLayoutId id="2147483681" r:id="rId5"/>
    <p:sldLayoutId id="2147483680" r:id="rId6"/>
    <p:sldLayoutId id="2147483679" r:id="rId7"/>
    <p:sldLayoutId id="2147483678" r:id="rId8"/>
    <p:sldLayoutId id="2147483686" r:id="rId9"/>
    <p:sldLayoutId id="2147483677" r:id="rId10"/>
    <p:sldLayoutId id="2147483676" r:id="rId11"/>
  </p:sldLayoutIdLst>
  <p:txStyles>
    <p:titleStyle>
      <a:lvl1pPr algn="l" rtl="0" fontAlgn="base">
        <a:spcBef>
          <a:spcPct val="0"/>
        </a:spcBef>
        <a:spcAft>
          <a:spcPct val="0"/>
        </a:spcAft>
        <a:defRPr sz="5000" kern="1200">
          <a:solidFill>
            <a:schemeClr val="tx2"/>
          </a:solidFill>
          <a:latin typeface="+mj-lt"/>
          <a:ea typeface="+mj-ea"/>
          <a:cs typeface="+mj-cs"/>
        </a:defRPr>
      </a:lvl1pPr>
      <a:lvl2pPr algn="l" rtl="0" fontAlgn="base">
        <a:spcBef>
          <a:spcPct val="0"/>
        </a:spcBef>
        <a:spcAft>
          <a:spcPct val="0"/>
        </a:spcAft>
        <a:defRPr sz="5000">
          <a:solidFill>
            <a:schemeClr val="tx2"/>
          </a:solidFill>
          <a:latin typeface="Calibri" pitchFamily="34" charset="0"/>
        </a:defRPr>
      </a:lvl2pPr>
      <a:lvl3pPr algn="l" rtl="0" fontAlgn="base">
        <a:spcBef>
          <a:spcPct val="0"/>
        </a:spcBef>
        <a:spcAft>
          <a:spcPct val="0"/>
        </a:spcAft>
        <a:defRPr sz="5000">
          <a:solidFill>
            <a:schemeClr val="tx2"/>
          </a:solidFill>
          <a:latin typeface="Calibri" pitchFamily="34" charset="0"/>
        </a:defRPr>
      </a:lvl3pPr>
      <a:lvl4pPr algn="l" rtl="0" fontAlgn="base">
        <a:spcBef>
          <a:spcPct val="0"/>
        </a:spcBef>
        <a:spcAft>
          <a:spcPct val="0"/>
        </a:spcAft>
        <a:defRPr sz="5000">
          <a:solidFill>
            <a:schemeClr val="tx2"/>
          </a:solidFill>
          <a:latin typeface="Calibri" pitchFamily="34" charset="0"/>
        </a:defRPr>
      </a:lvl4pPr>
      <a:lvl5pPr algn="l" rtl="0" fontAlgn="base">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tr.wikipedia.org/wiki/%C3%9Cretim_fakt%C3%B6rleri"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Metin kutusu 3"/>
          <p:cNvSpPr txBox="1">
            <a:spLocks noChangeArrowheads="1"/>
          </p:cNvSpPr>
          <p:nvPr/>
        </p:nvSpPr>
        <p:spPr bwMode="auto">
          <a:xfrm>
            <a:off x="785813" y="2928938"/>
            <a:ext cx="7537450" cy="1200150"/>
          </a:xfrm>
          <a:prstGeom prst="rect">
            <a:avLst/>
          </a:prstGeom>
          <a:noFill/>
          <a:ln w="9525">
            <a:noFill/>
            <a:miter lim="800000"/>
            <a:headEnd/>
            <a:tailEnd/>
          </a:ln>
        </p:spPr>
        <p:txBody>
          <a:bodyPr wrap="none">
            <a:spAutoFit/>
          </a:bodyPr>
          <a:lstStyle/>
          <a:p>
            <a:r>
              <a:rPr lang="tr-TR" sz="3600" b="1">
                <a:latin typeface="Times New Roman" pitchFamily="18" charset="0"/>
                <a:cs typeface="Times New Roman" pitchFamily="18" charset="0"/>
              </a:rPr>
              <a:t>SAĞLIK YÖNETİMİ TOPLULUĞU</a:t>
            </a:r>
          </a:p>
          <a:p>
            <a:r>
              <a:rPr lang="tr-TR" sz="3600" b="1">
                <a:latin typeface="Times New Roman" pitchFamily="18" charset="0"/>
                <a:cs typeface="Times New Roman" pitchFamily="18" charset="0"/>
              </a:rPr>
              <a:t>                         2015</a:t>
            </a:r>
          </a:p>
        </p:txBody>
      </p:sp>
      <p:pic>
        <p:nvPicPr>
          <p:cNvPr id="3" name="Picture 2" descr="C:\Users\eda\Desktop\toplulukkkk\IMG-20151215-WA0013 (2).jpg"/>
          <p:cNvPicPr>
            <a:picLocks noChangeAspect="1" noChangeArrowheads="1"/>
          </p:cNvPicPr>
          <p:nvPr/>
        </p:nvPicPr>
        <p:blipFill>
          <a:blip r:embed="rId2" cstate="print">
            <a:extLst>
              <a:ext uri="{28A0092B-C50C-407E-A947-70E740481C1C}"/>
            </a:extLst>
          </a:blip>
          <a:srcRect/>
          <a:stretch>
            <a:fillRect/>
          </a:stretch>
        </p:blipFill>
        <p:spPr bwMode="auto">
          <a:xfrm>
            <a:off x="3214678" y="642918"/>
            <a:ext cx="2214578" cy="2300531"/>
          </a:xfrm>
          <a:prstGeom prst="ellipse">
            <a:avLst/>
          </a:prstGeom>
          <a:solidFill>
            <a:srgbClr val="FFFFFF">
              <a:shade val="85000"/>
            </a:srgbClr>
          </a:solidFill>
          <a:ln>
            <a:noFill/>
          </a:ln>
          <a:effectLst>
            <a:reflection blurRad="12700" stA="38000" endPos="28000" dist="5000" dir="5400000" sy="-100000" algn="bl" rotWithShape="0"/>
          </a:effectLs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Başlık 1"/>
          <p:cNvSpPr>
            <a:spLocks noGrp="1"/>
          </p:cNvSpPr>
          <p:nvPr>
            <p:ph type="title"/>
          </p:nvPr>
        </p:nvSpPr>
        <p:spPr>
          <a:xfrm>
            <a:off x="785813" y="2714625"/>
            <a:ext cx="7323137" cy="1800225"/>
          </a:xfrm>
        </p:spPr>
        <p:txBody>
          <a:bodyPr/>
          <a:lstStyle/>
          <a:p>
            <a:r>
              <a:rPr lang="tr-TR" sz="8800" b="1" u="sng" smtClean="0">
                <a:latin typeface="Algerian"/>
              </a:rPr>
              <a:t>Neler </a:t>
            </a:r>
            <a:br>
              <a:rPr lang="tr-TR" sz="8800" b="1" u="sng" smtClean="0">
                <a:latin typeface="Algerian"/>
              </a:rPr>
            </a:br>
            <a:r>
              <a:rPr lang="tr-TR" sz="8800" b="1" smtClean="0">
                <a:latin typeface="Algerian"/>
              </a:rPr>
              <a:t>           </a:t>
            </a:r>
            <a:r>
              <a:rPr lang="tr-TR" sz="8800" b="1" u="sng" smtClean="0">
                <a:latin typeface="Algerian"/>
              </a:rPr>
              <a:t>yaptık?</a:t>
            </a:r>
          </a:p>
        </p:txBody>
      </p:sp>
      <p:pic>
        <p:nvPicPr>
          <p:cNvPr id="4" name="Picture 2" descr="C:\Users\eda\Desktop\toplulukkkk\IMG-20151215-WA0013 (2).jpg"/>
          <p:cNvPicPr>
            <a:picLocks noChangeAspect="1" noChangeArrowheads="1"/>
          </p:cNvPicPr>
          <p:nvPr/>
        </p:nvPicPr>
        <p:blipFill>
          <a:blip r:embed="rId2" cstate="print">
            <a:extLst>
              <a:ext uri="{28A0092B-C50C-407E-A947-70E740481C1C}"/>
            </a:extLst>
          </a:blip>
          <a:srcRect/>
          <a:stretch>
            <a:fillRect/>
          </a:stretch>
        </p:blipFill>
        <p:spPr bwMode="auto">
          <a:xfrm>
            <a:off x="7308304" y="0"/>
            <a:ext cx="1562005" cy="2090395"/>
          </a:xfrm>
          <a:prstGeom prst="ellipse">
            <a:avLst/>
          </a:prstGeom>
          <a:solidFill>
            <a:srgbClr val="FFFFFF">
              <a:shade val="85000"/>
            </a:srgbClr>
          </a:solidFill>
          <a:ln>
            <a:noFill/>
          </a:ln>
          <a:effectLst>
            <a:reflection blurRad="12700" stA="38000" endPos="28000" dist="5000" dir="5400000" sy="-100000" algn="bl" rotWithShape="0"/>
          </a:effectLs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4" descr="C:\Users\eda\Desktop\IMG-20150724-WA0003 (3).jpg"/>
          <p:cNvPicPr>
            <a:picLocks noChangeAspect="1" noChangeArrowheads="1"/>
          </p:cNvPicPr>
          <p:nvPr/>
        </p:nvPicPr>
        <p:blipFill>
          <a:blip r:embed="rId2"/>
          <a:srcRect/>
          <a:stretch>
            <a:fillRect/>
          </a:stretch>
        </p:blipFill>
        <p:spPr bwMode="auto">
          <a:xfrm>
            <a:off x="0" y="0"/>
            <a:ext cx="9144000" cy="68659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2" descr="C:\Users\user\Desktop\IMG-20151217-WA0008.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2" descr="C:\Users\eda\Desktop\toplulukkkk\IMG-20151216-WA0040.jpg"/>
          <p:cNvPicPr>
            <a:picLocks noChangeAspect="1" noChangeArrowheads="1"/>
          </p:cNvPicPr>
          <p:nvPr/>
        </p:nvPicPr>
        <p:blipFill>
          <a:blip r:embed="rId2"/>
          <a:srcRect/>
          <a:stretch>
            <a:fillRect/>
          </a:stretch>
        </p:blipFill>
        <p:spPr bwMode="auto">
          <a:xfrm>
            <a:off x="-1600200" y="-1200150"/>
            <a:ext cx="12344400" cy="9258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2" descr="C:\Users\user\Desktop\IMG-20151216-WA0011.jpg"/>
          <p:cNvPicPr>
            <a:picLocks noChangeAspect="1" noChangeArrowheads="1"/>
          </p:cNvPicPr>
          <p:nvPr/>
        </p:nvPicPr>
        <p:blipFill>
          <a:blip r:embed="rId2"/>
          <a:srcRect/>
          <a:stretch>
            <a:fillRect/>
          </a:stretch>
        </p:blipFill>
        <p:spPr bwMode="auto">
          <a:xfrm>
            <a:off x="0" y="-4763"/>
            <a:ext cx="9144000" cy="68627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2" descr="C:\Users\user\Desktop\IMG-20151217-WA0012.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2" descr="C:\Users\user\Desktop\IMG-20151216-WA0032.jpg"/>
          <p:cNvPicPr>
            <a:picLocks noChangeAspect="1" noChangeArrowheads="1"/>
          </p:cNvPicPr>
          <p:nvPr/>
        </p:nvPicPr>
        <p:blipFill>
          <a:blip r:embed="rId2"/>
          <a:srcRect/>
          <a:stretch>
            <a:fillRect/>
          </a:stretch>
        </p:blipFill>
        <p:spPr bwMode="auto">
          <a:xfrm>
            <a:off x="0" y="142875"/>
            <a:ext cx="9144000" cy="6715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2" descr="C:\Users\eda\Downloads\10885133_542521785850240_2234415398273332838_n.jpg"/>
          <p:cNvPicPr>
            <a:picLocks noChangeAspect="1" noChangeArrowheads="1"/>
          </p:cNvPicPr>
          <p:nvPr/>
        </p:nvPicPr>
        <p:blipFill>
          <a:blip r:embed="rId2"/>
          <a:srcRect/>
          <a:stretch>
            <a:fillRect/>
          </a:stretch>
        </p:blipFill>
        <p:spPr bwMode="auto">
          <a:xfrm>
            <a:off x="4284663" y="0"/>
            <a:ext cx="4859337" cy="6858000"/>
          </a:xfrm>
          <a:prstGeom prst="rect">
            <a:avLst/>
          </a:prstGeom>
          <a:noFill/>
          <a:ln w="9525">
            <a:noFill/>
            <a:miter lim="800000"/>
            <a:headEnd/>
            <a:tailEnd/>
          </a:ln>
        </p:spPr>
      </p:pic>
      <p:pic>
        <p:nvPicPr>
          <p:cNvPr id="29698" name="Picture 3" descr="C:\Users\eda\Downloads\10616430_542521485850270_6497150033744015736_n.jpg"/>
          <p:cNvPicPr>
            <a:picLocks noChangeAspect="1" noChangeArrowheads="1"/>
          </p:cNvPicPr>
          <p:nvPr/>
        </p:nvPicPr>
        <p:blipFill>
          <a:blip r:embed="rId3"/>
          <a:srcRect/>
          <a:stretch>
            <a:fillRect/>
          </a:stretch>
        </p:blipFill>
        <p:spPr bwMode="auto">
          <a:xfrm>
            <a:off x="0" y="0"/>
            <a:ext cx="5148263"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2" descr="C:\Users\user\Desktop\IMG-20150525-WA0041.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5" descr="C:\Users\eda\Desktop\toplulukkkk\IMG-20151216-WA0013 (2).jpg"/>
          <p:cNvPicPr>
            <a:picLocks noChangeAspect="1" noChangeArrowheads="1"/>
          </p:cNvPicPr>
          <p:nvPr/>
        </p:nvPicPr>
        <p:blipFill>
          <a:blip r:embed="rId2"/>
          <a:srcRect/>
          <a:stretch>
            <a:fillRect/>
          </a:stretch>
        </p:blipFill>
        <p:spPr bwMode="auto">
          <a:xfrm>
            <a:off x="19050" y="-433388"/>
            <a:ext cx="9105900" cy="77247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2" descr="C:\Users\user\Desktop\IMG-20151217-WA0011.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2" descr="C:\Users\eda\Desktop\toplulukkkk\IMG-20151216-WA0010.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Başlık 1"/>
          <p:cNvSpPr>
            <a:spLocks noGrp="1"/>
          </p:cNvSpPr>
          <p:nvPr>
            <p:ph type="title"/>
          </p:nvPr>
        </p:nvSpPr>
        <p:spPr/>
        <p:txBody>
          <a:bodyPr/>
          <a:lstStyle/>
          <a:p>
            <a:r>
              <a:rPr lang="tr-TR" sz="6000" b="1" u="sng" smtClean="0">
                <a:latin typeface="Algerian"/>
              </a:rPr>
              <a:t>Neler yapacağız ?</a:t>
            </a:r>
          </a:p>
        </p:txBody>
      </p:sp>
      <p:sp>
        <p:nvSpPr>
          <p:cNvPr id="3" name="İçerik Yer Tutucusu 2"/>
          <p:cNvSpPr>
            <a:spLocks noGrp="1"/>
          </p:cNvSpPr>
          <p:nvPr>
            <p:ph idx="1"/>
          </p:nvPr>
        </p:nvSpPr>
        <p:spPr/>
        <p:txBody>
          <a:bodyPr>
            <a:normAutofit/>
          </a:bodyPr>
          <a:lstStyle/>
          <a:p>
            <a:pPr marL="274320" indent="-274320" fontAlgn="auto">
              <a:spcAft>
                <a:spcPts val="0"/>
              </a:spcAft>
              <a:buClr>
                <a:schemeClr val="accent3"/>
              </a:buClr>
              <a:buFont typeface="Wingdings 2"/>
              <a:buChar char=""/>
              <a:defRPr/>
            </a:pPr>
            <a:r>
              <a:rPr lang="tr-TR" b="1" dirty="0" smtClean="0"/>
              <a:t>Stant  </a:t>
            </a:r>
          </a:p>
          <a:p>
            <a:pPr marL="0" indent="0" fontAlgn="auto">
              <a:spcAft>
                <a:spcPts val="0"/>
              </a:spcAft>
              <a:buClr>
                <a:schemeClr val="accent3"/>
              </a:buClr>
              <a:buFont typeface="Wingdings 2"/>
              <a:buNone/>
              <a:defRPr/>
            </a:pPr>
            <a:endParaRPr lang="tr-TR" b="1" dirty="0" smtClean="0"/>
          </a:p>
          <a:p>
            <a:pPr marL="274320" indent="-274320" fontAlgn="auto">
              <a:spcAft>
                <a:spcPts val="0"/>
              </a:spcAft>
              <a:buClr>
                <a:schemeClr val="accent3"/>
              </a:buClr>
              <a:buFont typeface="Wingdings 2"/>
              <a:buChar char=""/>
              <a:defRPr/>
            </a:pPr>
            <a:r>
              <a:rPr lang="tr-TR" b="1" dirty="0" smtClean="0"/>
              <a:t>Huzur evi ziyareti</a:t>
            </a:r>
          </a:p>
          <a:p>
            <a:pPr marL="0" indent="0" fontAlgn="auto">
              <a:spcAft>
                <a:spcPts val="0"/>
              </a:spcAft>
              <a:buClr>
                <a:schemeClr val="accent3"/>
              </a:buClr>
              <a:buFont typeface="Wingdings 2"/>
              <a:buNone/>
              <a:defRPr/>
            </a:pPr>
            <a:r>
              <a:rPr lang="tr-TR" b="1" dirty="0" smtClean="0"/>
              <a:t> </a:t>
            </a:r>
          </a:p>
          <a:p>
            <a:pPr marL="274320" indent="-274320" fontAlgn="auto">
              <a:spcAft>
                <a:spcPts val="0"/>
              </a:spcAft>
              <a:buClr>
                <a:schemeClr val="accent3"/>
              </a:buClr>
              <a:buFont typeface="Wingdings 2"/>
              <a:buChar char=""/>
              <a:defRPr/>
            </a:pPr>
            <a:r>
              <a:rPr lang="tr-TR" b="1" dirty="0" smtClean="0"/>
              <a:t>Hatay gezisi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2" descr="C:\Users\user\Desktop\atat_rk.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2"/>
          <p:cNvPicPr>
            <a:picLocks noChangeAspect="1" noChangeArrowheads="1"/>
          </p:cNvPicPr>
          <p:nvPr/>
        </p:nvPicPr>
        <p:blipFill>
          <a:blip r:embed="rId2"/>
          <a:srcRect/>
          <a:stretch>
            <a:fillRect/>
          </a:stretch>
        </p:blipFill>
        <p:spPr bwMode="auto">
          <a:xfrm>
            <a:off x="1843088" y="1581150"/>
            <a:ext cx="5457825" cy="3695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Metin kutusu 3"/>
          <p:cNvSpPr txBox="1">
            <a:spLocks noChangeArrowheads="1"/>
          </p:cNvSpPr>
          <p:nvPr/>
        </p:nvSpPr>
        <p:spPr bwMode="auto">
          <a:xfrm>
            <a:off x="428625" y="1571625"/>
            <a:ext cx="3744913" cy="3970338"/>
          </a:xfrm>
          <a:prstGeom prst="rect">
            <a:avLst/>
          </a:prstGeom>
          <a:noFill/>
          <a:ln w="9525">
            <a:solidFill>
              <a:schemeClr val="bg1"/>
            </a:solidFill>
            <a:miter lim="800000"/>
            <a:headEnd/>
            <a:tailEnd/>
          </a:ln>
        </p:spPr>
        <p:txBody>
          <a:bodyPr>
            <a:spAutoFit/>
          </a:bodyPr>
          <a:lstStyle/>
          <a:p>
            <a:r>
              <a:rPr lang="tr-TR" sz="2800" b="1" u="sng">
                <a:solidFill>
                  <a:schemeClr val="accent1"/>
                </a:solidFill>
                <a:latin typeface="Times New Roman" pitchFamily="18" charset="0"/>
                <a:cs typeface="Times New Roman" pitchFamily="18" charset="0"/>
              </a:rPr>
              <a:t>Yönetim</a:t>
            </a:r>
            <a:r>
              <a:rPr lang="tr-TR" sz="2800" b="1">
                <a:latin typeface="Times New Roman" pitchFamily="18" charset="0"/>
                <a:cs typeface="Times New Roman" pitchFamily="18" charset="0"/>
              </a:rPr>
              <a:t>, en geniş anlamda ortak bir amacı </a:t>
            </a:r>
          </a:p>
          <a:p>
            <a:r>
              <a:rPr lang="tr-TR" sz="2800" b="1">
                <a:latin typeface="Times New Roman" pitchFamily="18" charset="0"/>
                <a:cs typeface="Times New Roman" pitchFamily="18" charset="0"/>
              </a:rPr>
              <a:t>gerçekleştirmek  için işbirliği içinde çaba gösteren </a:t>
            </a:r>
          </a:p>
          <a:p>
            <a:r>
              <a:rPr lang="tr-TR" sz="2800" b="1">
                <a:latin typeface="Times New Roman" pitchFamily="18" charset="0"/>
                <a:cs typeface="Times New Roman" pitchFamily="18" charset="0"/>
              </a:rPr>
              <a:t>birey ya da grupların etkinlikleri  olarak tanımlanabilir.</a:t>
            </a:r>
          </a:p>
        </p:txBody>
      </p:sp>
      <p:sp>
        <p:nvSpPr>
          <p:cNvPr id="15362" name="Metin kutusu 5"/>
          <p:cNvSpPr txBox="1">
            <a:spLocks noChangeArrowheads="1"/>
          </p:cNvSpPr>
          <p:nvPr/>
        </p:nvSpPr>
        <p:spPr bwMode="auto">
          <a:xfrm>
            <a:off x="4929188" y="1928813"/>
            <a:ext cx="3074987" cy="3108325"/>
          </a:xfrm>
          <a:prstGeom prst="rect">
            <a:avLst/>
          </a:prstGeom>
          <a:solidFill>
            <a:schemeClr val="bg1"/>
          </a:solidFill>
          <a:ln w="9525">
            <a:solidFill>
              <a:schemeClr val="bg1"/>
            </a:solidFill>
            <a:miter lim="800000"/>
            <a:headEnd/>
            <a:tailEnd/>
          </a:ln>
        </p:spPr>
        <p:txBody>
          <a:bodyPr>
            <a:spAutoFit/>
          </a:bodyPr>
          <a:lstStyle/>
          <a:p>
            <a:r>
              <a:rPr lang="tr-TR" sz="2800" b="1">
                <a:latin typeface="Constantia" pitchFamily="18" charset="0"/>
              </a:rPr>
              <a:t>Yönetici; mal ve hizmet üretimi için </a:t>
            </a:r>
            <a:r>
              <a:rPr lang="tr-TR" sz="2800" b="1">
                <a:solidFill>
                  <a:schemeClr val="accent1"/>
                </a:solidFill>
                <a:latin typeface="Constantia" pitchFamily="18" charset="0"/>
                <a:hlinkClick r:id="rId2" tooltip="Üretim faktörleri"/>
              </a:rPr>
              <a:t>üretim faktörlerinin</a:t>
            </a:r>
            <a:endParaRPr lang="tr-TR" sz="2800" b="1">
              <a:solidFill>
                <a:schemeClr val="accent1"/>
              </a:solidFill>
              <a:latin typeface="Constantia" pitchFamily="18" charset="0"/>
            </a:endParaRPr>
          </a:p>
          <a:p>
            <a:r>
              <a:rPr lang="tr-TR" sz="2800" b="1">
                <a:latin typeface="Constantia" pitchFamily="18" charset="0"/>
              </a:rPr>
              <a:t> bir araya getirilmesini yöneten kişidir</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Metin kutusu 3"/>
          <p:cNvSpPr txBox="1">
            <a:spLocks noChangeArrowheads="1"/>
          </p:cNvSpPr>
          <p:nvPr/>
        </p:nvSpPr>
        <p:spPr bwMode="auto">
          <a:xfrm>
            <a:off x="539750" y="1052513"/>
            <a:ext cx="7777163" cy="4832350"/>
          </a:xfrm>
          <a:prstGeom prst="rect">
            <a:avLst/>
          </a:prstGeom>
          <a:noFill/>
          <a:ln w="9525">
            <a:noFill/>
            <a:miter lim="800000"/>
            <a:headEnd/>
            <a:tailEnd/>
          </a:ln>
        </p:spPr>
        <p:txBody>
          <a:bodyPr>
            <a:spAutoFit/>
          </a:bodyPr>
          <a:lstStyle/>
          <a:p>
            <a:r>
              <a:rPr lang="tr-TR" sz="2800" b="1">
                <a:latin typeface="Times New Roman" pitchFamily="18" charset="0"/>
                <a:cs typeface="Times New Roman" pitchFamily="18" charset="0"/>
              </a:rPr>
              <a:t>Sağlık Yönetimi Bölümü’nün amacı, sağlık sisteminin amaçlarının gerçekleştirilmesine yönelik olarak planlama, örgütleme, yürütme, koordinasyon ve denetim fonksiyonlarına ilişkin kavram, ilke, kuram, model ve tekniklerin sistematik ve bilinçli bir şekilde uygulanması bilgi ve becerisine sahip, uluslararası nitelikte sağlık kurumları yöneticilerini yetiştirmek ve sağlık kurumları yönetimi alanında yürütülecek araştırmalarla, bilimsel bilgi birikimine katkıda bulunmaktır.</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Metin kutusu 3"/>
          <p:cNvSpPr txBox="1">
            <a:spLocks noChangeArrowheads="1"/>
          </p:cNvSpPr>
          <p:nvPr/>
        </p:nvSpPr>
        <p:spPr bwMode="auto">
          <a:xfrm>
            <a:off x="414338" y="301625"/>
            <a:ext cx="8064500" cy="5694363"/>
          </a:xfrm>
          <a:prstGeom prst="rect">
            <a:avLst/>
          </a:prstGeom>
          <a:noFill/>
          <a:ln w="9525">
            <a:noFill/>
            <a:miter lim="800000"/>
            <a:headEnd/>
            <a:tailEnd/>
          </a:ln>
        </p:spPr>
        <p:txBody>
          <a:bodyPr>
            <a:spAutoFit/>
          </a:bodyPr>
          <a:lstStyle/>
          <a:p>
            <a:r>
              <a:rPr lang="tr-TR" sz="2800" b="1" u="sng">
                <a:latin typeface="Times New Roman" pitchFamily="18" charset="0"/>
                <a:cs typeface="Times New Roman" pitchFamily="18" charset="0"/>
              </a:rPr>
              <a:t>Sağlık yönetimi çalışma alanları </a:t>
            </a:r>
            <a:r>
              <a:rPr lang="tr-TR" sz="2800" b="1">
                <a:latin typeface="Times New Roman" pitchFamily="18" charset="0"/>
                <a:cs typeface="Times New Roman" pitchFamily="18" charset="0"/>
              </a:rPr>
              <a:t>:</a:t>
            </a:r>
          </a:p>
          <a:p>
            <a:endParaRPr lang="tr-TR" sz="2800" b="1">
              <a:latin typeface="Times New Roman" pitchFamily="18" charset="0"/>
              <a:cs typeface="Times New Roman" pitchFamily="18" charset="0"/>
            </a:endParaRPr>
          </a:p>
          <a:p>
            <a:r>
              <a:rPr lang="tr-TR" sz="2800" b="1">
                <a:latin typeface="Times New Roman" pitchFamily="18" charset="0"/>
                <a:cs typeface="Times New Roman" pitchFamily="18" charset="0"/>
              </a:rPr>
              <a:t>Mezunlar; Sağlık Bakanlığı Merkez ve Taşra Teşkilatları, kamu ve özel sağlık kurumları, Sosyal Güvenlik Kurumu, değişik düzeylerde sağlık hizmeti yürüten özel ve gönüllü kuruluşlar, üniversitelerin benzer eğitim veren bölümleri ile programlarında sağlık yönetimi dersi olan bölümleri, basın ve yayın kurumlarının sağlıkla ilgili birimleri, Türk Silahlı Kuvvetleri, ilaç ve tıbbi sarf malzeme şirketleri, sigorta şirketleri gibi kurumlarda çalışma olanaklarına sahiptirler.</a:t>
            </a:r>
          </a:p>
          <a:p>
            <a:endParaRPr lang="tr-TR" sz="2800" b="1">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Metin kutusu 5"/>
          <p:cNvSpPr txBox="1">
            <a:spLocks noChangeArrowheads="1"/>
          </p:cNvSpPr>
          <p:nvPr/>
        </p:nvSpPr>
        <p:spPr bwMode="auto">
          <a:xfrm rot="819992">
            <a:off x="571500" y="3327400"/>
            <a:ext cx="1196975" cy="400050"/>
          </a:xfrm>
          <a:prstGeom prst="rect">
            <a:avLst/>
          </a:prstGeom>
          <a:noFill/>
          <a:ln w="9525">
            <a:noFill/>
            <a:miter lim="800000"/>
            <a:headEnd/>
            <a:tailEnd/>
          </a:ln>
        </p:spPr>
        <p:txBody>
          <a:bodyPr wrap="none">
            <a:spAutoFit/>
          </a:bodyPr>
          <a:lstStyle/>
          <a:p>
            <a:r>
              <a:rPr lang="tr-TR" sz="2000" b="1">
                <a:solidFill>
                  <a:srgbClr val="0000CC"/>
                </a:solidFill>
                <a:latin typeface="Constantia" pitchFamily="18" charset="0"/>
              </a:rPr>
              <a:t>Denetim</a:t>
            </a:r>
            <a:endParaRPr lang="en-US" sz="2000" b="1">
              <a:solidFill>
                <a:srgbClr val="0000CC"/>
              </a:solidFill>
              <a:latin typeface="Constantia" pitchFamily="18" charset="0"/>
            </a:endParaRPr>
          </a:p>
        </p:txBody>
      </p:sp>
      <p:sp>
        <p:nvSpPr>
          <p:cNvPr id="18434" name="Metin kutusu 6"/>
          <p:cNvSpPr txBox="1">
            <a:spLocks noChangeArrowheads="1"/>
          </p:cNvSpPr>
          <p:nvPr/>
        </p:nvSpPr>
        <p:spPr bwMode="auto">
          <a:xfrm>
            <a:off x="6716713" y="3116263"/>
            <a:ext cx="1874837" cy="400050"/>
          </a:xfrm>
          <a:prstGeom prst="rect">
            <a:avLst/>
          </a:prstGeom>
          <a:noFill/>
          <a:ln w="9525">
            <a:noFill/>
            <a:miter lim="800000"/>
            <a:headEnd/>
            <a:tailEnd/>
          </a:ln>
        </p:spPr>
        <p:txBody>
          <a:bodyPr wrap="none">
            <a:spAutoFit/>
          </a:bodyPr>
          <a:lstStyle/>
          <a:p>
            <a:r>
              <a:rPr lang="en-US" sz="2000" b="1">
                <a:solidFill>
                  <a:srgbClr val="0000CC"/>
                </a:solidFill>
                <a:latin typeface="Constantia" pitchFamily="18" charset="0"/>
              </a:rPr>
              <a:t>Risk </a:t>
            </a:r>
            <a:r>
              <a:rPr lang="tr-TR" sz="2000" b="1">
                <a:solidFill>
                  <a:srgbClr val="0000CC"/>
                </a:solidFill>
                <a:latin typeface="Constantia" pitchFamily="18" charset="0"/>
              </a:rPr>
              <a:t>Yönetimi</a:t>
            </a:r>
            <a:endParaRPr lang="en-US" sz="2000" b="1">
              <a:solidFill>
                <a:srgbClr val="0000CC"/>
              </a:solidFill>
              <a:latin typeface="Constantia" pitchFamily="18" charset="0"/>
            </a:endParaRPr>
          </a:p>
        </p:txBody>
      </p:sp>
      <p:sp>
        <p:nvSpPr>
          <p:cNvPr id="18435" name="Metin kutusu 7"/>
          <p:cNvSpPr txBox="1">
            <a:spLocks noChangeArrowheads="1"/>
          </p:cNvSpPr>
          <p:nvPr/>
        </p:nvSpPr>
        <p:spPr bwMode="auto">
          <a:xfrm>
            <a:off x="542925" y="4365625"/>
            <a:ext cx="1809750" cy="400050"/>
          </a:xfrm>
          <a:prstGeom prst="rect">
            <a:avLst/>
          </a:prstGeom>
          <a:noFill/>
          <a:ln w="9525">
            <a:noFill/>
            <a:miter lim="800000"/>
            <a:headEnd/>
            <a:tailEnd/>
          </a:ln>
        </p:spPr>
        <p:txBody>
          <a:bodyPr wrap="none">
            <a:spAutoFit/>
          </a:bodyPr>
          <a:lstStyle/>
          <a:p>
            <a:r>
              <a:rPr lang="tr-TR" sz="2000" b="1">
                <a:solidFill>
                  <a:srgbClr val="0000CC"/>
                </a:solidFill>
                <a:latin typeface="Constantia" pitchFamily="18" charset="0"/>
              </a:rPr>
              <a:t>Akreditasyon</a:t>
            </a:r>
            <a:endParaRPr lang="en-US" sz="2000" b="1">
              <a:solidFill>
                <a:srgbClr val="0000CC"/>
              </a:solidFill>
              <a:latin typeface="Constantia" pitchFamily="18" charset="0"/>
            </a:endParaRPr>
          </a:p>
        </p:txBody>
      </p:sp>
      <p:sp>
        <p:nvSpPr>
          <p:cNvPr id="18436" name="Metin kutusu 13"/>
          <p:cNvSpPr txBox="1">
            <a:spLocks noChangeArrowheads="1"/>
          </p:cNvSpPr>
          <p:nvPr/>
        </p:nvSpPr>
        <p:spPr bwMode="auto">
          <a:xfrm rot="-673982">
            <a:off x="144463" y="1517650"/>
            <a:ext cx="3608387" cy="368300"/>
          </a:xfrm>
          <a:prstGeom prst="rect">
            <a:avLst/>
          </a:prstGeom>
          <a:noFill/>
          <a:ln w="9525">
            <a:noFill/>
            <a:miter lim="800000"/>
            <a:headEnd/>
            <a:tailEnd/>
          </a:ln>
        </p:spPr>
        <p:txBody>
          <a:bodyPr wrap="none">
            <a:spAutoFit/>
          </a:bodyPr>
          <a:lstStyle/>
          <a:p>
            <a:r>
              <a:rPr lang="tr-TR" b="1">
                <a:solidFill>
                  <a:srgbClr val="0099CC"/>
                </a:solidFill>
                <a:latin typeface="Constantia" pitchFamily="18" charset="0"/>
              </a:rPr>
              <a:t>Kalitenin sürekli iyileştirilmesi</a:t>
            </a:r>
            <a:endParaRPr lang="en-US" b="1">
              <a:solidFill>
                <a:srgbClr val="0099CC"/>
              </a:solidFill>
              <a:latin typeface="Constantia" pitchFamily="18" charset="0"/>
            </a:endParaRPr>
          </a:p>
        </p:txBody>
      </p:sp>
      <p:sp>
        <p:nvSpPr>
          <p:cNvPr id="18437" name="Text Box 9"/>
          <p:cNvSpPr txBox="1">
            <a:spLocks noChangeArrowheads="1"/>
          </p:cNvSpPr>
          <p:nvPr/>
        </p:nvSpPr>
        <p:spPr bwMode="auto">
          <a:xfrm rot="-503954">
            <a:off x="223838" y="2433638"/>
            <a:ext cx="2632075" cy="400050"/>
          </a:xfrm>
          <a:prstGeom prst="rect">
            <a:avLst/>
          </a:prstGeom>
          <a:noFill/>
          <a:ln w="9525">
            <a:noFill/>
            <a:miter lim="800000"/>
            <a:headEnd/>
            <a:tailEnd/>
          </a:ln>
        </p:spPr>
        <p:txBody>
          <a:bodyPr wrap="none">
            <a:spAutoFit/>
          </a:bodyPr>
          <a:lstStyle/>
          <a:p>
            <a:pPr eaLnBrk="0" hangingPunct="0"/>
            <a:r>
              <a:rPr lang="tr-TR" sz="2000" b="1">
                <a:solidFill>
                  <a:srgbClr val="0000CC"/>
                </a:solidFill>
              </a:rPr>
              <a:t>Sağlık Okuryazarlığı</a:t>
            </a:r>
            <a:endParaRPr lang="en-US" sz="2000" b="1">
              <a:solidFill>
                <a:srgbClr val="0000CC"/>
              </a:solidFill>
            </a:endParaRPr>
          </a:p>
        </p:txBody>
      </p:sp>
      <p:sp>
        <p:nvSpPr>
          <p:cNvPr id="18438" name="Text Box 11"/>
          <p:cNvSpPr txBox="1">
            <a:spLocks noChangeArrowheads="1"/>
          </p:cNvSpPr>
          <p:nvPr/>
        </p:nvSpPr>
        <p:spPr bwMode="auto">
          <a:xfrm>
            <a:off x="1827213" y="3643313"/>
            <a:ext cx="2108200" cy="400050"/>
          </a:xfrm>
          <a:prstGeom prst="rect">
            <a:avLst/>
          </a:prstGeom>
          <a:noFill/>
          <a:ln w="9525">
            <a:noFill/>
            <a:miter lim="800000"/>
            <a:headEnd/>
            <a:tailEnd/>
          </a:ln>
        </p:spPr>
        <p:txBody>
          <a:bodyPr wrap="none">
            <a:spAutoFit/>
          </a:bodyPr>
          <a:lstStyle/>
          <a:p>
            <a:pPr eaLnBrk="0" hangingPunct="0"/>
            <a:r>
              <a:rPr lang="tr-TR" sz="2000" b="1">
                <a:solidFill>
                  <a:srgbClr val="0099CC"/>
                </a:solidFill>
              </a:rPr>
              <a:t>Standart koyma</a:t>
            </a:r>
            <a:endParaRPr lang="en-US" sz="2000" b="1">
              <a:solidFill>
                <a:srgbClr val="0099CC"/>
              </a:solidFill>
            </a:endParaRPr>
          </a:p>
        </p:txBody>
      </p:sp>
      <p:sp>
        <p:nvSpPr>
          <p:cNvPr id="18439" name="Text Box 4"/>
          <p:cNvSpPr txBox="1">
            <a:spLocks noChangeArrowheads="1"/>
          </p:cNvSpPr>
          <p:nvPr/>
        </p:nvSpPr>
        <p:spPr bwMode="auto">
          <a:xfrm rot="-153394">
            <a:off x="439738" y="5008563"/>
            <a:ext cx="2017712" cy="400050"/>
          </a:xfrm>
          <a:prstGeom prst="rect">
            <a:avLst/>
          </a:prstGeom>
          <a:noFill/>
          <a:ln w="9525">
            <a:noFill/>
            <a:miter lim="800000"/>
            <a:headEnd/>
            <a:tailEnd/>
          </a:ln>
        </p:spPr>
        <p:txBody>
          <a:bodyPr wrap="none">
            <a:spAutoFit/>
          </a:bodyPr>
          <a:lstStyle/>
          <a:p>
            <a:pPr eaLnBrk="0" hangingPunct="0"/>
            <a:r>
              <a:rPr lang="tr-TR" sz="2000" b="1">
                <a:solidFill>
                  <a:srgbClr val="0099CC"/>
                </a:solidFill>
              </a:rPr>
              <a:t>Maliyet Etkililik</a:t>
            </a:r>
            <a:endParaRPr lang="en-US" sz="2000" b="1">
              <a:solidFill>
                <a:srgbClr val="0099CC"/>
              </a:solidFill>
            </a:endParaRPr>
          </a:p>
        </p:txBody>
      </p:sp>
      <p:sp>
        <p:nvSpPr>
          <p:cNvPr id="18440" name="Text Box 2"/>
          <p:cNvSpPr txBox="1">
            <a:spLocks noChangeArrowheads="1"/>
          </p:cNvSpPr>
          <p:nvPr/>
        </p:nvSpPr>
        <p:spPr bwMode="auto">
          <a:xfrm rot="-688930">
            <a:off x="233363" y="5892800"/>
            <a:ext cx="2205037" cy="400050"/>
          </a:xfrm>
          <a:prstGeom prst="rect">
            <a:avLst/>
          </a:prstGeom>
          <a:noFill/>
          <a:ln w="9525">
            <a:noFill/>
            <a:miter lim="800000"/>
            <a:headEnd/>
            <a:tailEnd/>
          </a:ln>
        </p:spPr>
        <p:txBody>
          <a:bodyPr wrap="none">
            <a:spAutoFit/>
          </a:bodyPr>
          <a:lstStyle/>
          <a:p>
            <a:pPr eaLnBrk="0" hangingPunct="0"/>
            <a:r>
              <a:rPr lang="tr-TR" sz="2000" b="1">
                <a:solidFill>
                  <a:srgbClr val="0099CC"/>
                </a:solidFill>
              </a:rPr>
              <a:t>Şikayet yönetimi</a:t>
            </a:r>
            <a:endParaRPr lang="en-US" sz="2000" b="1">
              <a:solidFill>
                <a:srgbClr val="0099CC"/>
              </a:solidFill>
            </a:endParaRPr>
          </a:p>
        </p:txBody>
      </p:sp>
      <p:sp>
        <p:nvSpPr>
          <p:cNvPr id="18441" name="Text Box 12"/>
          <p:cNvSpPr txBox="1">
            <a:spLocks noChangeArrowheads="1"/>
          </p:cNvSpPr>
          <p:nvPr/>
        </p:nvSpPr>
        <p:spPr bwMode="auto">
          <a:xfrm rot="-659894">
            <a:off x="3798888" y="5553075"/>
            <a:ext cx="1978025" cy="400050"/>
          </a:xfrm>
          <a:prstGeom prst="rect">
            <a:avLst/>
          </a:prstGeom>
          <a:noFill/>
          <a:ln w="9525">
            <a:noFill/>
            <a:miter lim="800000"/>
            <a:headEnd/>
            <a:tailEnd/>
          </a:ln>
        </p:spPr>
        <p:txBody>
          <a:bodyPr wrap="none">
            <a:spAutoFit/>
          </a:bodyPr>
          <a:lstStyle/>
          <a:p>
            <a:pPr eaLnBrk="0" hangingPunct="0"/>
            <a:r>
              <a:rPr lang="tr-TR" sz="2000" b="1">
                <a:solidFill>
                  <a:srgbClr val="0099CC"/>
                </a:solidFill>
              </a:rPr>
              <a:t>Hasta odaklılık</a:t>
            </a:r>
            <a:endParaRPr lang="en-US" sz="2000" b="1">
              <a:solidFill>
                <a:srgbClr val="0099CC"/>
              </a:solidFill>
            </a:endParaRPr>
          </a:p>
        </p:txBody>
      </p:sp>
      <p:sp>
        <p:nvSpPr>
          <p:cNvPr id="18442" name="Text Box 15"/>
          <p:cNvSpPr txBox="1">
            <a:spLocks noChangeArrowheads="1"/>
          </p:cNvSpPr>
          <p:nvPr/>
        </p:nvSpPr>
        <p:spPr bwMode="auto">
          <a:xfrm rot="-699592">
            <a:off x="2466975" y="5167313"/>
            <a:ext cx="2574925" cy="400050"/>
          </a:xfrm>
          <a:prstGeom prst="rect">
            <a:avLst/>
          </a:prstGeom>
          <a:noFill/>
          <a:ln w="9525">
            <a:noFill/>
            <a:miter lim="800000"/>
            <a:headEnd/>
            <a:tailEnd/>
          </a:ln>
        </p:spPr>
        <p:txBody>
          <a:bodyPr wrap="none">
            <a:spAutoFit/>
          </a:bodyPr>
          <a:lstStyle/>
          <a:p>
            <a:pPr algn="r" eaLnBrk="0" hangingPunct="0"/>
            <a:r>
              <a:rPr lang="tr-TR" sz="2000" b="1">
                <a:solidFill>
                  <a:srgbClr val="0000CC"/>
                </a:solidFill>
              </a:rPr>
              <a:t>Klinik mükemmellik</a:t>
            </a:r>
            <a:endParaRPr lang="en-US" sz="2000" b="1">
              <a:solidFill>
                <a:srgbClr val="0000CC"/>
              </a:solidFill>
            </a:endParaRPr>
          </a:p>
        </p:txBody>
      </p:sp>
      <p:sp>
        <p:nvSpPr>
          <p:cNvPr id="18443" name="Text Box 7"/>
          <p:cNvSpPr txBox="1">
            <a:spLocks noChangeArrowheads="1"/>
          </p:cNvSpPr>
          <p:nvPr/>
        </p:nvSpPr>
        <p:spPr bwMode="auto">
          <a:xfrm rot="-919725">
            <a:off x="5113338" y="5835650"/>
            <a:ext cx="2305050" cy="400050"/>
          </a:xfrm>
          <a:prstGeom prst="rect">
            <a:avLst/>
          </a:prstGeom>
          <a:noFill/>
          <a:ln w="9525">
            <a:noFill/>
            <a:miter lim="800000"/>
            <a:headEnd/>
            <a:tailEnd/>
          </a:ln>
        </p:spPr>
        <p:txBody>
          <a:bodyPr wrap="none">
            <a:spAutoFit/>
          </a:bodyPr>
          <a:lstStyle/>
          <a:p>
            <a:pPr eaLnBrk="0" hangingPunct="0"/>
            <a:r>
              <a:rPr lang="tr-TR" sz="2000" b="1">
                <a:solidFill>
                  <a:srgbClr val="0000CC"/>
                </a:solidFill>
              </a:rPr>
              <a:t>Hesap verebilirlik</a:t>
            </a:r>
            <a:endParaRPr lang="en-US" sz="2000" b="1">
              <a:solidFill>
                <a:srgbClr val="0000CC"/>
              </a:solidFill>
            </a:endParaRPr>
          </a:p>
        </p:txBody>
      </p:sp>
      <p:sp>
        <p:nvSpPr>
          <p:cNvPr id="18444" name="Text Box 4"/>
          <p:cNvSpPr txBox="1">
            <a:spLocks noChangeArrowheads="1"/>
          </p:cNvSpPr>
          <p:nvPr/>
        </p:nvSpPr>
        <p:spPr bwMode="auto">
          <a:xfrm rot="-1362645">
            <a:off x="6792913" y="4659313"/>
            <a:ext cx="2035175" cy="398462"/>
          </a:xfrm>
          <a:prstGeom prst="rect">
            <a:avLst/>
          </a:prstGeom>
          <a:noFill/>
          <a:ln w="9525">
            <a:noFill/>
            <a:miter lim="800000"/>
            <a:headEnd/>
            <a:tailEnd/>
          </a:ln>
        </p:spPr>
        <p:txBody>
          <a:bodyPr>
            <a:spAutoFit/>
          </a:bodyPr>
          <a:lstStyle/>
          <a:p>
            <a:pPr eaLnBrk="0" hangingPunct="0"/>
            <a:r>
              <a:rPr lang="tr-TR" sz="2000" b="1">
                <a:solidFill>
                  <a:srgbClr val="0099CC"/>
                </a:solidFill>
              </a:rPr>
              <a:t>Öğrenen Örgüt</a:t>
            </a:r>
            <a:endParaRPr lang="en-US" sz="2000" b="1">
              <a:solidFill>
                <a:srgbClr val="0099CC"/>
              </a:solidFill>
            </a:endParaRPr>
          </a:p>
        </p:txBody>
      </p:sp>
      <p:sp>
        <p:nvSpPr>
          <p:cNvPr id="26" name="Text Box 14"/>
          <p:cNvSpPr txBox="1">
            <a:spLocks noChangeArrowheads="1"/>
          </p:cNvSpPr>
          <p:nvPr/>
        </p:nvSpPr>
        <p:spPr bwMode="auto">
          <a:xfrm rot="21173540">
            <a:off x="1570038" y="2462213"/>
            <a:ext cx="5651500" cy="1143000"/>
          </a:xfrm>
          <a:prstGeom prst="rect">
            <a:avLst/>
          </a:prstGeom>
          <a:noFill/>
          <a:ln w="9525">
            <a:noFill/>
            <a:miter lim="800000"/>
            <a:headEnd/>
            <a:tailEnd/>
          </a:ln>
          <a:effectLst/>
        </p:spPr>
        <p:txBody>
          <a:bodyPr anchor="ctr"/>
          <a:lstStyle/>
          <a:p>
            <a:pPr algn="ctr" fontAlgn="auto">
              <a:spcBef>
                <a:spcPts val="0"/>
              </a:spcBef>
              <a:spcAft>
                <a:spcPts val="0"/>
              </a:spcAft>
              <a:defRPr/>
            </a:pPr>
            <a:r>
              <a:rPr lang="tr-TR" sz="2000" b="1" dirty="0">
                <a:solidFill>
                  <a:srgbClr val="0000CC"/>
                </a:solidFill>
                <a:effectLst>
                  <a:outerShdw blurRad="38100" dist="38100" dir="2700000" algn="tl">
                    <a:srgbClr val="000000"/>
                  </a:outerShdw>
                </a:effectLst>
                <a:latin typeface="Tahoma" pitchFamily="34" charset="0"/>
                <a:cs typeface="+mn-cs"/>
              </a:rPr>
              <a:t>Sürekli mesleki gelişim</a:t>
            </a:r>
            <a:endParaRPr lang="en-US" sz="2000" b="1" dirty="0">
              <a:solidFill>
                <a:srgbClr val="0000CC"/>
              </a:solidFill>
              <a:effectLst>
                <a:outerShdw blurRad="38100" dist="38100" dir="2700000" algn="tl">
                  <a:srgbClr val="000000"/>
                </a:outerShdw>
              </a:effectLst>
              <a:latin typeface="Tahoma" pitchFamily="34" charset="0"/>
              <a:cs typeface="+mn-cs"/>
            </a:endParaRPr>
          </a:p>
        </p:txBody>
      </p:sp>
      <p:sp>
        <p:nvSpPr>
          <p:cNvPr id="18446" name="Text Box 5"/>
          <p:cNvSpPr txBox="1">
            <a:spLocks noChangeArrowheads="1"/>
          </p:cNvSpPr>
          <p:nvPr/>
        </p:nvSpPr>
        <p:spPr bwMode="auto">
          <a:xfrm rot="-567766">
            <a:off x="6107113" y="1974850"/>
            <a:ext cx="2647950" cy="400050"/>
          </a:xfrm>
          <a:prstGeom prst="rect">
            <a:avLst/>
          </a:prstGeom>
          <a:noFill/>
          <a:ln w="9525">
            <a:noFill/>
            <a:miter lim="800000"/>
            <a:headEnd/>
            <a:tailEnd/>
          </a:ln>
        </p:spPr>
        <p:txBody>
          <a:bodyPr wrap="none">
            <a:spAutoFit/>
          </a:bodyPr>
          <a:lstStyle/>
          <a:p>
            <a:pPr eaLnBrk="0" hangingPunct="0"/>
            <a:r>
              <a:rPr lang="tr-TR" sz="2000" b="1">
                <a:solidFill>
                  <a:srgbClr val="0099CC"/>
                </a:solidFill>
              </a:rPr>
              <a:t>Kanıta dayalı hizmet</a:t>
            </a:r>
            <a:endParaRPr lang="en-US" sz="2000" b="1">
              <a:solidFill>
                <a:srgbClr val="0099CC"/>
              </a:solidFill>
            </a:endParaRPr>
          </a:p>
        </p:txBody>
      </p:sp>
      <p:sp>
        <p:nvSpPr>
          <p:cNvPr id="18447" name="Text Box 13"/>
          <p:cNvSpPr txBox="1">
            <a:spLocks noChangeArrowheads="1"/>
          </p:cNvSpPr>
          <p:nvPr/>
        </p:nvSpPr>
        <p:spPr bwMode="auto">
          <a:xfrm rot="304438">
            <a:off x="2735263" y="1941513"/>
            <a:ext cx="3282950" cy="400050"/>
          </a:xfrm>
          <a:prstGeom prst="rect">
            <a:avLst/>
          </a:prstGeom>
          <a:noFill/>
          <a:ln w="9525">
            <a:noFill/>
            <a:miter lim="800000"/>
            <a:headEnd/>
            <a:tailEnd/>
          </a:ln>
        </p:spPr>
        <p:txBody>
          <a:bodyPr wrap="none">
            <a:spAutoFit/>
          </a:bodyPr>
          <a:lstStyle/>
          <a:p>
            <a:pPr eaLnBrk="0" hangingPunct="0"/>
            <a:r>
              <a:rPr lang="tr-TR" sz="2000" b="1">
                <a:solidFill>
                  <a:srgbClr val="0099CC"/>
                </a:solidFill>
              </a:rPr>
              <a:t>Bilgi sistemleri geliştirme</a:t>
            </a:r>
            <a:endParaRPr lang="en-US" sz="2000" b="1">
              <a:solidFill>
                <a:srgbClr val="0099CC"/>
              </a:solidFill>
            </a:endParaRPr>
          </a:p>
        </p:txBody>
      </p:sp>
      <p:sp>
        <p:nvSpPr>
          <p:cNvPr id="18448" name="Text Box 10"/>
          <p:cNvSpPr txBox="1">
            <a:spLocks noChangeArrowheads="1"/>
          </p:cNvSpPr>
          <p:nvPr/>
        </p:nvSpPr>
        <p:spPr bwMode="auto">
          <a:xfrm rot="-291972">
            <a:off x="6221413" y="1414463"/>
            <a:ext cx="1095375" cy="400050"/>
          </a:xfrm>
          <a:prstGeom prst="rect">
            <a:avLst/>
          </a:prstGeom>
          <a:noFill/>
          <a:ln w="9525">
            <a:noFill/>
            <a:miter lim="800000"/>
            <a:headEnd/>
            <a:tailEnd/>
          </a:ln>
        </p:spPr>
        <p:txBody>
          <a:bodyPr wrap="none">
            <a:spAutoFit/>
          </a:bodyPr>
          <a:lstStyle/>
          <a:p>
            <a:pPr eaLnBrk="0" hangingPunct="0"/>
            <a:r>
              <a:rPr lang="en-US" sz="2000" b="1">
                <a:solidFill>
                  <a:srgbClr val="0099CC"/>
                </a:solidFill>
              </a:rPr>
              <a:t>L</a:t>
            </a:r>
            <a:r>
              <a:rPr lang="tr-TR" sz="2000" b="1">
                <a:solidFill>
                  <a:srgbClr val="0099CC"/>
                </a:solidFill>
              </a:rPr>
              <a:t>iderlik</a:t>
            </a:r>
            <a:endParaRPr lang="en-US" sz="2000" b="1">
              <a:solidFill>
                <a:srgbClr val="0099CC"/>
              </a:solidFill>
            </a:endParaRPr>
          </a:p>
        </p:txBody>
      </p:sp>
      <p:sp>
        <p:nvSpPr>
          <p:cNvPr id="18449" name="Text Box 4"/>
          <p:cNvSpPr txBox="1">
            <a:spLocks noChangeArrowheads="1"/>
          </p:cNvSpPr>
          <p:nvPr/>
        </p:nvSpPr>
        <p:spPr bwMode="auto">
          <a:xfrm rot="-1362645">
            <a:off x="2695575" y="4167188"/>
            <a:ext cx="2701925" cy="400050"/>
          </a:xfrm>
          <a:prstGeom prst="rect">
            <a:avLst/>
          </a:prstGeom>
          <a:noFill/>
          <a:ln w="9525">
            <a:noFill/>
            <a:miter lim="800000"/>
            <a:headEnd/>
            <a:tailEnd/>
          </a:ln>
        </p:spPr>
        <p:txBody>
          <a:bodyPr wrap="none">
            <a:spAutoFit/>
          </a:bodyPr>
          <a:lstStyle/>
          <a:p>
            <a:pPr eaLnBrk="0" hangingPunct="0"/>
            <a:r>
              <a:rPr lang="tr-TR" sz="2000" b="1">
                <a:solidFill>
                  <a:srgbClr val="0099CC"/>
                </a:solidFill>
              </a:rPr>
              <a:t>Araştırma Geliştirme</a:t>
            </a:r>
            <a:endParaRPr lang="en-US" sz="2000" b="1">
              <a:solidFill>
                <a:srgbClr val="0099CC"/>
              </a:solidFill>
            </a:endParaRPr>
          </a:p>
        </p:txBody>
      </p:sp>
      <p:sp>
        <p:nvSpPr>
          <p:cNvPr id="18450" name="Text Box 16"/>
          <p:cNvSpPr txBox="1">
            <a:spLocks noChangeArrowheads="1"/>
          </p:cNvSpPr>
          <p:nvPr/>
        </p:nvSpPr>
        <p:spPr bwMode="auto">
          <a:xfrm rot="829116">
            <a:off x="6134100" y="3657600"/>
            <a:ext cx="2209800" cy="400050"/>
          </a:xfrm>
          <a:prstGeom prst="rect">
            <a:avLst/>
          </a:prstGeom>
          <a:noFill/>
          <a:ln w="9525">
            <a:noFill/>
            <a:miter lim="800000"/>
            <a:headEnd/>
            <a:tailEnd/>
          </a:ln>
        </p:spPr>
        <p:txBody>
          <a:bodyPr>
            <a:spAutoFit/>
          </a:bodyPr>
          <a:lstStyle/>
          <a:p>
            <a:pPr eaLnBrk="0" hangingPunct="0">
              <a:spcBef>
                <a:spcPct val="50000"/>
              </a:spcBef>
            </a:pPr>
            <a:r>
              <a:rPr lang="tr-TR" sz="2000" b="1">
                <a:solidFill>
                  <a:srgbClr val="0099CC"/>
                </a:solidFill>
              </a:rPr>
              <a:t>İletişim</a:t>
            </a:r>
            <a:endParaRPr lang="en-GB" sz="1200">
              <a:solidFill>
                <a:srgbClr val="0099CC"/>
              </a:solidFill>
            </a:endParaRPr>
          </a:p>
        </p:txBody>
      </p:sp>
      <p:sp>
        <p:nvSpPr>
          <p:cNvPr id="32" name="Text Box 14"/>
          <p:cNvSpPr txBox="1">
            <a:spLocks noChangeArrowheads="1"/>
          </p:cNvSpPr>
          <p:nvPr/>
        </p:nvSpPr>
        <p:spPr bwMode="auto">
          <a:xfrm>
            <a:off x="4837113" y="4211638"/>
            <a:ext cx="2670175" cy="628650"/>
          </a:xfrm>
          <a:prstGeom prst="rect">
            <a:avLst/>
          </a:prstGeom>
          <a:noFill/>
          <a:ln w="9525">
            <a:noFill/>
            <a:miter lim="800000"/>
            <a:headEnd/>
            <a:tailEnd/>
          </a:ln>
          <a:effectLst/>
        </p:spPr>
        <p:txBody>
          <a:bodyPr anchor="ctr"/>
          <a:lstStyle/>
          <a:p>
            <a:pPr algn="ctr" fontAlgn="auto">
              <a:spcBef>
                <a:spcPts val="0"/>
              </a:spcBef>
              <a:spcAft>
                <a:spcPts val="0"/>
              </a:spcAft>
              <a:defRPr/>
            </a:pPr>
            <a:r>
              <a:rPr lang="tr-TR" sz="2000" b="1" dirty="0">
                <a:solidFill>
                  <a:srgbClr val="0000CC"/>
                </a:solidFill>
                <a:effectLst>
                  <a:outerShdw blurRad="38100" dist="38100" dir="2700000" algn="tl">
                    <a:srgbClr val="000000"/>
                  </a:outerShdw>
                </a:effectLst>
                <a:latin typeface="Tahoma" pitchFamily="34" charset="0"/>
                <a:cs typeface="+mn-cs"/>
              </a:rPr>
              <a:t>Hastalık Yönetimi</a:t>
            </a:r>
            <a:endParaRPr lang="en-US" sz="2000" b="1" dirty="0">
              <a:solidFill>
                <a:srgbClr val="0000CC"/>
              </a:solidFill>
              <a:effectLst>
                <a:outerShdw blurRad="38100" dist="38100" dir="2700000" algn="tl">
                  <a:srgbClr val="000000"/>
                </a:outerShdw>
              </a:effectLst>
              <a:latin typeface="Tahoma" pitchFamily="34" charset="0"/>
              <a:cs typeface="+mn-cs"/>
            </a:endParaRPr>
          </a:p>
        </p:txBody>
      </p:sp>
      <p:sp>
        <p:nvSpPr>
          <p:cNvPr id="18452" name="Text Box 9"/>
          <p:cNvSpPr txBox="1">
            <a:spLocks noChangeArrowheads="1"/>
          </p:cNvSpPr>
          <p:nvPr/>
        </p:nvSpPr>
        <p:spPr bwMode="auto">
          <a:xfrm rot="421009">
            <a:off x="2387600" y="6180138"/>
            <a:ext cx="2732088" cy="400050"/>
          </a:xfrm>
          <a:prstGeom prst="rect">
            <a:avLst/>
          </a:prstGeom>
          <a:noFill/>
          <a:ln w="9525">
            <a:noFill/>
            <a:miter lim="800000"/>
            <a:headEnd/>
            <a:tailEnd/>
          </a:ln>
        </p:spPr>
        <p:txBody>
          <a:bodyPr wrap="none">
            <a:spAutoFit/>
          </a:bodyPr>
          <a:lstStyle/>
          <a:p>
            <a:pPr eaLnBrk="0" hangingPunct="0"/>
            <a:r>
              <a:rPr lang="tr-TR" sz="2000" b="1">
                <a:solidFill>
                  <a:srgbClr val="0000CC"/>
                </a:solidFill>
              </a:rPr>
              <a:t>Performans yönetimi</a:t>
            </a:r>
            <a:endParaRPr lang="en-US" sz="2000" b="1">
              <a:solidFill>
                <a:srgbClr val="0000CC"/>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2" descr="C:\Users\eda\Desktop\toplulukkkk\IMG-20151215-WA0013 (2).jpg"/>
          <p:cNvPicPr>
            <a:picLocks noChangeAspect="1" noChangeArrowheads="1"/>
          </p:cNvPicPr>
          <p:nvPr/>
        </p:nvPicPr>
        <p:blipFill>
          <a:blip r:embed="rId2"/>
          <a:srcRect/>
          <a:stretch>
            <a:fillRect/>
          </a:stretch>
        </p:blipFill>
        <p:spPr bwMode="auto">
          <a:xfrm>
            <a:off x="1500188" y="571500"/>
            <a:ext cx="5929312" cy="4857750"/>
          </a:xfrm>
          <a:prstGeom prst="rect">
            <a:avLst/>
          </a:prstGeom>
          <a:noFill/>
          <a:ln w="9525">
            <a:noFill/>
            <a:miter lim="800000"/>
            <a:headEnd/>
            <a:tailEnd/>
          </a:ln>
        </p:spPr>
      </p:pic>
      <p:graphicFrame>
        <p:nvGraphicFramePr>
          <p:cNvPr id="3" name="2 Tablo"/>
          <p:cNvGraphicFramePr>
            <a:graphicFrameLocks noGrp="1"/>
          </p:cNvGraphicFramePr>
          <p:nvPr/>
        </p:nvGraphicFramePr>
        <p:xfrm>
          <a:off x="1500166" y="4714884"/>
          <a:ext cx="5978770" cy="1428760"/>
        </p:xfrm>
        <a:graphic>
          <a:graphicData uri="http://schemas.openxmlformats.org/drawingml/2006/table">
            <a:tbl>
              <a:tblPr>
                <a:effectLst>
                  <a:outerShdw blurRad="50800" dist="50800" dir="5400000" algn="ctr" rotWithShape="0">
                    <a:schemeClr val="tx1"/>
                  </a:outerShdw>
                </a:effectLst>
              </a:tblPr>
              <a:tblGrid>
                <a:gridCol w="5978770"/>
              </a:tblGrid>
              <a:tr h="1428760">
                <a:tc>
                  <a:txBody>
                    <a:bodyPr/>
                    <a:lstStyle/>
                    <a:p>
                      <a:pPr algn="ctr"/>
                      <a:r>
                        <a:rPr lang="tr-TR" sz="3200" dirty="0" smtClean="0"/>
                        <a:t>KURULUŞ</a:t>
                      </a:r>
                      <a:r>
                        <a:rPr lang="tr-TR" sz="3200" baseline="0" dirty="0" smtClean="0"/>
                        <a:t> TARİHİMİZ</a:t>
                      </a:r>
                      <a:endParaRPr lang="tr-TR" sz="3200" dirty="0" smtClean="0"/>
                    </a:p>
                    <a:p>
                      <a:pPr algn="ctr"/>
                      <a:r>
                        <a:rPr lang="tr-TR" sz="4400" dirty="0" smtClean="0"/>
                        <a:t>16.04.2015</a:t>
                      </a:r>
                      <a:endParaRPr lang="tr-TR" sz="4400"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1"/>
                    </a:solidFill>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Başlık 1"/>
          <p:cNvSpPr>
            <a:spLocks noGrp="1"/>
          </p:cNvSpPr>
          <p:nvPr>
            <p:ph type="title"/>
          </p:nvPr>
        </p:nvSpPr>
        <p:spPr/>
        <p:txBody>
          <a:bodyPr/>
          <a:lstStyle/>
          <a:p>
            <a:r>
              <a:rPr lang="tr-TR" b="1" u="sng" smtClean="0"/>
              <a:t>Topluluğun amaçları ?</a:t>
            </a:r>
          </a:p>
        </p:txBody>
      </p:sp>
      <p:sp>
        <p:nvSpPr>
          <p:cNvPr id="3" name="İçerik Yer Tutucusu 2"/>
          <p:cNvSpPr>
            <a:spLocks noGrp="1"/>
          </p:cNvSpPr>
          <p:nvPr>
            <p:ph idx="1"/>
          </p:nvPr>
        </p:nvSpPr>
        <p:spPr/>
        <p:txBody>
          <a:bodyPr>
            <a:normAutofit fontScale="92500" lnSpcReduction="20000"/>
          </a:bodyPr>
          <a:lstStyle/>
          <a:p>
            <a:pPr marL="274320" indent="-274320" fontAlgn="auto">
              <a:spcAft>
                <a:spcPts val="0"/>
              </a:spcAft>
              <a:buClr>
                <a:schemeClr val="accent3"/>
              </a:buClr>
              <a:buFont typeface="Wingdings 2"/>
              <a:buChar char=""/>
              <a:defRPr/>
            </a:pPr>
            <a:r>
              <a:rPr lang="tr-TR" b="1" dirty="0">
                <a:latin typeface="Times New Roman" pitchFamily="18" charset="0"/>
                <a:cs typeface="Times New Roman" pitchFamily="18" charset="0"/>
              </a:rPr>
              <a:t>Topluluk, Sağlık ve Sağlık Yönetimi hakkında </a:t>
            </a:r>
            <a:r>
              <a:rPr lang="tr-TR" b="1" dirty="0" smtClean="0">
                <a:latin typeface="Times New Roman" pitchFamily="18" charset="0"/>
                <a:cs typeface="Times New Roman" pitchFamily="18" charset="0"/>
              </a:rPr>
              <a:t>bilgi </a:t>
            </a:r>
            <a:r>
              <a:rPr lang="tr-TR" b="1" dirty="0">
                <a:latin typeface="Times New Roman" pitchFamily="18" charset="0"/>
                <a:cs typeface="Times New Roman" pitchFamily="18" charset="0"/>
              </a:rPr>
              <a:t>sahibi olmak isteyen üniversitemiz öğrencilerini bir araya getirerek onları kültürel platformda bilgilendirmeyi amaçlamaktadır</a:t>
            </a:r>
            <a:r>
              <a:rPr lang="tr-TR" b="1" dirty="0" smtClean="0">
                <a:latin typeface="Times New Roman" pitchFamily="18" charset="0"/>
                <a:cs typeface="Times New Roman" pitchFamily="18" charset="0"/>
              </a:rPr>
              <a:t>.</a:t>
            </a:r>
          </a:p>
          <a:p>
            <a:pPr marL="274320" indent="-274320" fontAlgn="auto">
              <a:spcAft>
                <a:spcPts val="0"/>
              </a:spcAft>
              <a:buClr>
                <a:schemeClr val="accent3"/>
              </a:buClr>
              <a:buFont typeface="Wingdings 2"/>
              <a:buChar char=""/>
              <a:defRPr/>
            </a:pPr>
            <a:r>
              <a:rPr lang="tr-TR" b="1" dirty="0">
                <a:latin typeface="Times New Roman" pitchFamily="18" charset="0"/>
                <a:cs typeface="Times New Roman" pitchFamily="18" charset="0"/>
              </a:rPr>
              <a:t>Sağlık Yönetimi Topluluğu Sağlık </a:t>
            </a:r>
            <a:r>
              <a:rPr lang="tr-TR" b="1" dirty="0" smtClean="0">
                <a:latin typeface="Times New Roman" pitchFamily="18" charset="0"/>
                <a:cs typeface="Times New Roman" pitchFamily="18" charset="0"/>
              </a:rPr>
              <a:t>Yönetimi bölümünü  </a:t>
            </a:r>
            <a:r>
              <a:rPr lang="tr-TR" b="1" dirty="0">
                <a:latin typeface="Times New Roman" pitchFamily="18" charset="0"/>
                <a:cs typeface="Times New Roman" pitchFamily="18" charset="0"/>
              </a:rPr>
              <a:t>kamuya ve özel sektöre tanıtmak aynı zamanda mesleğimizin en iyi şekilde temsil edilmesini ve bu mesleğe aday öğrenci kitlelerine mesleğimizin özendirilmesini sağlamaktır. Bu alanda çeşitli kongre, sempozyum, seminer ve sosyal faaliyetler düzenleyerek farkındalık oluşturmayı amaçlamaktayız. Bunu yaparken bölümün tüm öğrencileriyle birlikte bütünleşik bir yapıyla el ele çalışmalarımızı sürdürmek amaç edinilmiştir. </a:t>
            </a:r>
            <a:endParaRPr lang="tr-TR" b="1" dirty="0" smtClean="0">
              <a:latin typeface="Times New Roman" pitchFamily="18" charset="0"/>
              <a:cs typeface="Times New Roman" pitchFamily="18" charset="0"/>
            </a:endParaRPr>
          </a:p>
        </p:txBody>
      </p:sp>
      <p:pic>
        <p:nvPicPr>
          <p:cNvPr id="2050" name="Picture 2" descr="C:\Users\eda\Desktop\toplulukkkk\IMG-20151215-WA0013 (2).jpg"/>
          <p:cNvPicPr>
            <a:picLocks noChangeAspect="1" noChangeArrowheads="1"/>
          </p:cNvPicPr>
          <p:nvPr/>
        </p:nvPicPr>
        <p:blipFill>
          <a:blip r:embed="rId2" cstate="print">
            <a:extLst>
              <a:ext uri="{28A0092B-C50C-407E-A947-70E740481C1C}"/>
            </a:extLst>
          </a:blip>
          <a:srcRect/>
          <a:stretch>
            <a:fillRect/>
          </a:stretch>
        </p:blipFill>
        <p:spPr bwMode="auto">
          <a:xfrm>
            <a:off x="7308304" y="0"/>
            <a:ext cx="1562005" cy="2090395"/>
          </a:xfrm>
          <a:prstGeom prst="ellipse">
            <a:avLst/>
          </a:prstGeom>
          <a:solidFill>
            <a:srgbClr val="FFFFFF">
              <a:shade val="85000"/>
            </a:srgbClr>
          </a:solidFill>
          <a:ln>
            <a:noFill/>
          </a:ln>
          <a:effectLst>
            <a:reflection blurRad="12700" stA="38000" endPos="28000" dist="5000" dir="5400000" sy="-100000" algn="bl" rotWithShape="0"/>
          </a:effectLs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Başlık 1"/>
          <p:cNvSpPr>
            <a:spLocks noGrp="1"/>
          </p:cNvSpPr>
          <p:nvPr>
            <p:ph type="title"/>
          </p:nvPr>
        </p:nvSpPr>
        <p:spPr>
          <a:xfrm>
            <a:off x="571500" y="571500"/>
            <a:ext cx="8229600" cy="1143000"/>
          </a:xfrm>
        </p:spPr>
        <p:txBody>
          <a:bodyPr/>
          <a:lstStyle/>
          <a:p>
            <a:r>
              <a:rPr lang="tr-TR" b="1" u="sng" smtClean="0"/>
              <a:t>Topluluğun amaçları?</a:t>
            </a:r>
          </a:p>
        </p:txBody>
      </p:sp>
      <p:sp>
        <p:nvSpPr>
          <p:cNvPr id="21506" name="İçerik Yer Tutucusu 2"/>
          <p:cNvSpPr>
            <a:spLocks noGrp="1"/>
          </p:cNvSpPr>
          <p:nvPr>
            <p:ph idx="1"/>
          </p:nvPr>
        </p:nvSpPr>
        <p:spPr>
          <a:xfrm>
            <a:off x="457200" y="1600200"/>
            <a:ext cx="6851650" cy="4873625"/>
          </a:xfrm>
        </p:spPr>
        <p:txBody>
          <a:bodyPr/>
          <a:lstStyle/>
          <a:p>
            <a:r>
              <a:rPr lang="tr-TR" b="1" smtClean="0"/>
              <a:t>Topluluk, Sağlık ve sağlık yönetimi branşına ilgi duyan üniversitemiz öğrencileri arasında dayanışma ve işbirliği sağlamak, bu amaçlar doğrultusunda sosyal ve hoş vakit geçirici etkinlikler düzenlemeyi amaçlamaktadır. </a:t>
            </a:r>
          </a:p>
          <a:p>
            <a:r>
              <a:rPr lang="tr-TR" b="1" smtClean="0"/>
              <a:t> Topluluk, Sağlık Hizmetleri alanında güncel bilgileri izlemek araştırmak ve bu bilgileri paylaşmayı hedeflemektedir.</a:t>
            </a:r>
          </a:p>
        </p:txBody>
      </p:sp>
      <p:pic>
        <p:nvPicPr>
          <p:cNvPr id="4" name="Picture 2" descr="C:\Users\eda\Desktop\toplulukkkk\IMG-20151215-WA0013 (2).jpg"/>
          <p:cNvPicPr>
            <a:picLocks noChangeAspect="1" noChangeArrowheads="1"/>
          </p:cNvPicPr>
          <p:nvPr/>
        </p:nvPicPr>
        <p:blipFill>
          <a:blip r:embed="rId2" cstate="print">
            <a:extLst>
              <a:ext uri="{28A0092B-C50C-407E-A947-70E740481C1C}"/>
            </a:extLst>
          </a:blip>
          <a:srcRect/>
          <a:stretch>
            <a:fillRect/>
          </a:stretch>
        </p:blipFill>
        <p:spPr bwMode="auto">
          <a:xfrm>
            <a:off x="7308304" y="0"/>
            <a:ext cx="1562005" cy="2090395"/>
          </a:xfrm>
          <a:prstGeom prst="ellipse">
            <a:avLst/>
          </a:prstGeom>
          <a:solidFill>
            <a:srgbClr val="FFFFFF">
              <a:shade val="85000"/>
            </a:srgbClr>
          </a:solidFill>
          <a:ln>
            <a:noFill/>
          </a:ln>
          <a:effectLst>
            <a:reflection blurRad="12700" stA="38000" endPos="28000" dist="5000" dir="5400000" sy="-100000" algn="bl" rotWithShape="0"/>
          </a:effectLst>
          <a:ex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Override1.xml><?xml version="1.0" encoding="utf-8"?>
<a:themeOverride xmlns:a="http://schemas.openxmlformats.org/drawingml/2006/main">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404</TotalTime>
  <Words>322</Words>
  <Application>Microsoft Office PowerPoint</Application>
  <PresentationFormat>Ekran Gösterisi (4:3)</PresentationFormat>
  <Paragraphs>44</Paragraphs>
  <Slides>24</Slides>
  <Notes>0</Notes>
  <HiddenSlides>0</HiddenSlides>
  <MMClips>0</MMClips>
  <ScaleCrop>false</ScaleCrop>
  <HeadingPairs>
    <vt:vector size="6" baseType="variant">
      <vt:variant>
        <vt:lpstr>Kullanılan Yazı Tipleri</vt:lpstr>
      </vt:variant>
      <vt:variant>
        <vt:i4>7</vt:i4>
      </vt:variant>
      <vt:variant>
        <vt:lpstr>Tasarım Şablonu</vt:lpstr>
      </vt:variant>
      <vt:variant>
        <vt:i4>4</vt:i4>
      </vt:variant>
      <vt:variant>
        <vt:lpstr>Slayt Başlıkları</vt:lpstr>
      </vt:variant>
      <vt:variant>
        <vt:i4>24</vt:i4>
      </vt:variant>
    </vt:vector>
  </HeadingPairs>
  <TitlesOfParts>
    <vt:vector size="35" baseType="lpstr">
      <vt:lpstr>Constantia</vt:lpstr>
      <vt:lpstr>Arial</vt:lpstr>
      <vt:lpstr>Calibri</vt:lpstr>
      <vt:lpstr>Wingdings 2</vt:lpstr>
      <vt:lpstr>Times New Roman</vt:lpstr>
      <vt:lpstr>Tahoma</vt:lpstr>
      <vt:lpstr>Algerian</vt:lpstr>
      <vt:lpstr>Akış</vt:lpstr>
      <vt:lpstr>Akış</vt:lpstr>
      <vt:lpstr>Akış</vt:lpstr>
      <vt:lpstr>Akış</vt:lpstr>
      <vt:lpstr>Slayt 1</vt:lpstr>
      <vt:lpstr>Slayt 2</vt:lpstr>
      <vt:lpstr>Slayt 3</vt:lpstr>
      <vt:lpstr>Slayt 4</vt:lpstr>
      <vt:lpstr>Slayt 5</vt:lpstr>
      <vt:lpstr>Slayt 6</vt:lpstr>
      <vt:lpstr>Slayt 7</vt:lpstr>
      <vt:lpstr>Topluluğun amaçları ?</vt:lpstr>
      <vt:lpstr>Topluluğun amaçları?</vt:lpstr>
      <vt:lpstr>Neler             yaptık?</vt:lpstr>
      <vt:lpstr>Slayt 11</vt:lpstr>
      <vt:lpstr>Slayt 12</vt:lpstr>
      <vt:lpstr>Slayt 13</vt:lpstr>
      <vt:lpstr>Slayt 14</vt:lpstr>
      <vt:lpstr>Slayt 15</vt:lpstr>
      <vt:lpstr>Slayt 16</vt:lpstr>
      <vt:lpstr>Slayt 17</vt:lpstr>
      <vt:lpstr>Slayt 18</vt:lpstr>
      <vt:lpstr>Slayt 19</vt:lpstr>
      <vt:lpstr>Slayt 20</vt:lpstr>
      <vt:lpstr>Slayt 21</vt:lpstr>
      <vt:lpstr>Neler yapacağız ?</vt:lpstr>
      <vt:lpstr>Slayt 23</vt:lpstr>
      <vt:lpstr>Slayt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eda</dc:creator>
  <cp:lastModifiedBy>user</cp:lastModifiedBy>
  <cp:revision>35</cp:revision>
  <dcterms:created xsi:type="dcterms:W3CDTF">2015-12-16T20:17:27Z</dcterms:created>
  <dcterms:modified xsi:type="dcterms:W3CDTF">2016-03-09T08:36:41Z</dcterms:modified>
</cp:coreProperties>
</file>